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0" r:id="rId5"/>
    <p:sldMasterId id="2147483659" r:id="rId6"/>
    <p:sldMasterId id="2147483661"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Lst>
  <p:sldSz cy="6858000" cx="9144000"/>
  <p:notesSz cx="6858000" cy="9144000"/>
  <p:embeddedFontLst>
    <p:embeddedFont>
      <p:font typeface="Arial Black"/>
      <p:regular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36" roundtripDataSignature="AMtx7mjFRjeZcW6yo/iaRpR43xf3A1uFy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1.xml"/><Relationship Id="rId7" Type="http://schemas.openxmlformats.org/officeDocument/2006/relationships/slideMaster" Target="slideMasters/slideMaster4.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slide" Target="slides/slide25.xml"/><Relationship Id="rId10" Type="http://schemas.openxmlformats.org/officeDocument/2006/relationships/slide" Target="slides/slide2.xml"/><Relationship Id="rId32" Type="http://schemas.openxmlformats.org/officeDocument/2006/relationships/slide" Target="slides/slide24.xml"/><Relationship Id="rId13" Type="http://schemas.openxmlformats.org/officeDocument/2006/relationships/slide" Target="slides/slide5.xml"/><Relationship Id="rId35" Type="http://schemas.openxmlformats.org/officeDocument/2006/relationships/font" Target="fonts/ArialBlack-regular.fntdata"/><Relationship Id="rId12" Type="http://schemas.openxmlformats.org/officeDocument/2006/relationships/slide" Target="slides/slide4.xml"/><Relationship Id="rId34" Type="http://schemas.openxmlformats.org/officeDocument/2006/relationships/slide" Target="slides/slide26.xml"/><Relationship Id="rId15" Type="http://schemas.openxmlformats.org/officeDocument/2006/relationships/slide" Target="slides/slide7.xml"/><Relationship Id="rId14" Type="http://schemas.openxmlformats.org/officeDocument/2006/relationships/slide" Target="slides/slide6.xml"/><Relationship Id="rId36" Type="http://customschemas.google.com/relationships/presentationmetadata" Target="meta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s-MX" sz="12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4" name="Google Shape;154;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3d2b2352b9_0_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13d2b2352b9_0_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g13d2b2352b9_0_8: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Calibri"/>
              <a:buNone/>
            </a:pPr>
            <a:fld id="{00000000-1234-1234-1234-123412341234}" type="slidenum">
              <a:rPr lang="es-MX"/>
              <a:t>‹#›</a:t>
            </a:fld>
            <a:endParaRPr sz="1400">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13d2b2352b9_0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13d2b2352b9_0_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g13d2b2352b9_0_1: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Calibri"/>
              <a:buNone/>
            </a:pPr>
            <a:fld id="{00000000-1234-1234-1234-123412341234}" type="slidenum">
              <a:rPr lang="es-MX"/>
              <a:t>‹#›</a:t>
            </a:fld>
            <a:endParaRPr sz="1400">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2" name="Google Shape;222;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9" name="Google Shape;229;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4" name="Google Shape;234;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0" name="Google Shape;240;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7" name="Google Shape;247;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5" name="Google Shape;255;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1" name="Google Shape;261;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7" name="Google Shape;267;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1" name="Google Shape;161;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3" name="Google Shape;273;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9" name="Google Shape;279;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5" name="Google Shape;285;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2" name="Google Shape;292;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8" name="Google Shape;298;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5" name="Google Shape;305;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2" name="Google Shape;312;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7" name="Google Shape;167;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2" name="Google Shape;172;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78" name="Google Shape;178;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 name="Google Shape;179;p5: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s-MX" sz="12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5" name="Google Shape;185;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1" name="Google Shape;191;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7" name="Google Shape;197;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4" name="Google Shape;204;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26" name="Shape 26"/>
        <p:cNvGrpSpPr/>
        <p:nvPr/>
      </p:nvGrpSpPr>
      <p:grpSpPr>
        <a:xfrm>
          <a:off x="0" y="0"/>
          <a:ext cx="0" cy="0"/>
          <a:chOff x="0" y="0"/>
          <a:chExt cx="0" cy="0"/>
        </a:xfrm>
      </p:grpSpPr>
      <p:sp>
        <p:nvSpPr>
          <p:cNvPr id="27" name="Google Shape;27;p26"/>
          <p:cNvSpPr txBox="1"/>
          <p:nvPr>
            <p:ph type="ctrTitle"/>
          </p:nvPr>
        </p:nvSpPr>
        <p:spPr>
          <a:xfrm>
            <a:off x="457200" y="2401887"/>
            <a:ext cx="8458200" cy="14700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4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6"/>
          <p:cNvSpPr txBox="1"/>
          <p:nvPr>
            <p:ph idx="1" type="subTitle"/>
          </p:nvPr>
        </p:nvSpPr>
        <p:spPr>
          <a:xfrm>
            <a:off x="457200" y="3899938"/>
            <a:ext cx="4953000" cy="1752600"/>
          </a:xfrm>
          <a:prstGeom prst="rect">
            <a:avLst/>
          </a:prstGeom>
          <a:noFill/>
          <a:ln>
            <a:noFill/>
          </a:ln>
        </p:spPr>
        <p:txBody>
          <a:bodyPr anchorCtr="0" anchor="t" bIns="45700" lIns="91425" spcFirstLastPara="1" rIns="91425" wrap="square" tIns="45700">
            <a:noAutofit/>
          </a:bodyPr>
          <a:lstStyle>
            <a:lvl1pPr lvl="0" algn="l">
              <a:lnSpc>
                <a:spcPct val="100000"/>
              </a:lnSpc>
              <a:spcBef>
                <a:spcPts val="300"/>
              </a:spcBef>
              <a:spcAft>
                <a:spcPts val="0"/>
              </a:spcAft>
              <a:buSzPts val="2400"/>
              <a:buNone/>
              <a:defRPr sz="2400">
                <a:solidFill>
                  <a:schemeClr val="dk2"/>
                </a:solidFill>
              </a:defRPr>
            </a:lvl1pPr>
            <a:lvl2pPr lvl="1" algn="ctr">
              <a:lnSpc>
                <a:spcPct val="100000"/>
              </a:lnSpc>
              <a:spcBef>
                <a:spcPts val="300"/>
              </a:spcBef>
              <a:spcAft>
                <a:spcPts val="0"/>
              </a:spcAft>
              <a:buSzPts val="1800"/>
              <a:buNone/>
              <a:defRPr/>
            </a:lvl2pPr>
            <a:lvl3pPr lvl="2" algn="ctr">
              <a:lnSpc>
                <a:spcPct val="100000"/>
              </a:lnSpc>
              <a:spcBef>
                <a:spcPts val="300"/>
              </a:spcBef>
              <a:spcAft>
                <a:spcPts val="0"/>
              </a:spcAft>
              <a:buSzPts val="1800"/>
              <a:buNone/>
              <a:defRPr/>
            </a:lvl3pPr>
            <a:lvl4pPr lvl="3" algn="ctr">
              <a:lnSpc>
                <a:spcPct val="100000"/>
              </a:lnSpc>
              <a:spcBef>
                <a:spcPts val="300"/>
              </a:spcBef>
              <a:spcAft>
                <a:spcPts val="0"/>
              </a:spcAft>
              <a:buSzPts val="1800"/>
              <a:buNone/>
              <a:defRPr/>
            </a:lvl4pPr>
            <a:lvl5pPr lvl="4" algn="ctr">
              <a:lnSpc>
                <a:spcPct val="100000"/>
              </a:lnSpc>
              <a:spcBef>
                <a:spcPts val="300"/>
              </a:spcBef>
              <a:spcAft>
                <a:spcPts val="0"/>
              </a:spcAft>
              <a:buSzPts val="1800"/>
              <a:buNone/>
              <a:defRPr/>
            </a:lvl5pPr>
            <a:lvl6pPr lvl="5" algn="ctr">
              <a:lnSpc>
                <a:spcPct val="100000"/>
              </a:lnSpc>
              <a:spcBef>
                <a:spcPts val="300"/>
              </a:spcBef>
              <a:spcAft>
                <a:spcPts val="0"/>
              </a:spcAft>
              <a:buSzPts val="1800"/>
              <a:buNone/>
              <a:defRPr/>
            </a:lvl6pPr>
            <a:lvl7pPr lvl="6" algn="ctr">
              <a:lnSpc>
                <a:spcPct val="100000"/>
              </a:lnSpc>
              <a:spcBef>
                <a:spcPts val="300"/>
              </a:spcBef>
              <a:spcAft>
                <a:spcPts val="0"/>
              </a:spcAft>
              <a:buSzPts val="1800"/>
              <a:buNone/>
              <a:defRPr/>
            </a:lvl7pPr>
            <a:lvl8pPr lvl="7" algn="ctr">
              <a:lnSpc>
                <a:spcPct val="100000"/>
              </a:lnSpc>
              <a:spcBef>
                <a:spcPts val="300"/>
              </a:spcBef>
              <a:spcAft>
                <a:spcPts val="0"/>
              </a:spcAft>
              <a:buSzPts val="1800"/>
              <a:buNone/>
              <a:defRPr/>
            </a:lvl8pPr>
            <a:lvl9pPr lvl="8" algn="ctr">
              <a:lnSpc>
                <a:spcPct val="100000"/>
              </a:lnSpc>
              <a:spcBef>
                <a:spcPts val="300"/>
              </a:spcBef>
              <a:spcAft>
                <a:spcPts val="0"/>
              </a:spcAft>
              <a:buSzPts val="1800"/>
              <a:buNone/>
              <a:defRPr/>
            </a:lvl9pPr>
          </a:lstStyle>
          <a:p/>
        </p:txBody>
      </p:sp>
      <p:sp>
        <p:nvSpPr>
          <p:cNvPr id="29" name="Google Shape;29;p26"/>
          <p:cNvSpPr txBox="1"/>
          <p:nvPr>
            <p:ph idx="10" type="dt"/>
          </p:nvPr>
        </p:nvSpPr>
        <p:spPr>
          <a:xfrm>
            <a:off x="6705600" y="4206875"/>
            <a:ext cx="960437"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800">
                <a:solidFill>
                  <a:schemeClr val="accent2"/>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6"/>
          <p:cNvSpPr txBox="1"/>
          <p:nvPr>
            <p:ph idx="11" type="ftr"/>
          </p:nvPr>
        </p:nvSpPr>
        <p:spPr>
          <a:xfrm>
            <a:off x="5410200" y="4205287"/>
            <a:ext cx="12954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6"/>
          <p:cNvSpPr txBox="1"/>
          <p:nvPr>
            <p:ph idx="12" type="sldNum"/>
          </p:nvPr>
        </p:nvSpPr>
        <p:spPr>
          <a:xfrm>
            <a:off x="8320087" y="1587"/>
            <a:ext cx="747712" cy="3651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800"/>
              <a:buFont typeface="Georgia"/>
              <a:buNone/>
              <a:defRPr b="0" i="0" sz="1800" u="none" cap="none" strike="noStrike">
                <a:solidFill>
                  <a:schemeClr val="lt1"/>
                </a:solidFill>
                <a:latin typeface="Georgia"/>
                <a:ea typeface="Georgia"/>
                <a:cs typeface="Georgia"/>
                <a:sym typeface="Georgia"/>
              </a:defRPr>
            </a:lvl1pPr>
            <a:lvl2pPr indent="0" lvl="1" marL="0" marR="0" algn="r">
              <a:lnSpc>
                <a:spcPct val="100000"/>
              </a:lnSpc>
              <a:spcBef>
                <a:spcPts val="0"/>
              </a:spcBef>
              <a:spcAft>
                <a:spcPts val="0"/>
              </a:spcAft>
              <a:buClr>
                <a:schemeClr val="lt1"/>
              </a:buClr>
              <a:buSzPts val="1800"/>
              <a:buFont typeface="Georgia"/>
              <a:buNone/>
              <a:defRPr b="0" i="0" sz="1800" u="none" cap="none" strike="noStrike">
                <a:solidFill>
                  <a:schemeClr val="lt1"/>
                </a:solidFill>
                <a:latin typeface="Georgia"/>
                <a:ea typeface="Georgia"/>
                <a:cs typeface="Georgia"/>
                <a:sym typeface="Georgia"/>
              </a:defRPr>
            </a:lvl2pPr>
            <a:lvl3pPr indent="0" lvl="2" marL="0" marR="0" algn="r">
              <a:lnSpc>
                <a:spcPct val="100000"/>
              </a:lnSpc>
              <a:spcBef>
                <a:spcPts val="0"/>
              </a:spcBef>
              <a:spcAft>
                <a:spcPts val="0"/>
              </a:spcAft>
              <a:buClr>
                <a:schemeClr val="lt1"/>
              </a:buClr>
              <a:buSzPts val="1800"/>
              <a:buFont typeface="Georgia"/>
              <a:buNone/>
              <a:defRPr b="0" i="0" sz="1800" u="none" cap="none" strike="noStrike">
                <a:solidFill>
                  <a:schemeClr val="lt1"/>
                </a:solidFill>
                <a:latin typeface="Georgia"/>
                <a:ea typeface="Georgia"/>
                <a:cs typeface="Georgia"/>
                <a:sym typeface="Georgia"/>
              </a:defRPr>
            </a:lvl3pPr>
            <a:lvl4pPr indent="0" lvl="3" marL="0" marR="0" algn="r">
              <a:lnSpc>
                <a:spcPct val="100000"/>
              </a:lnSpc>
              <a:spcBef>
                <a:spcPts val="0"/>
              </a:spcBef>
              <a:spcAft>
                <a:spcPts val="0"/>
              </a:spcAft>
              <a:buClr>
                <a:schemeClr val="lt1"/>
              </a:buClr>
              <a:buSzPts val="1800"/>
              <a:buFont typeface="Georgia"/>
              <a:buNone/>
              <a:defRPr b="0" i="0" sz="1800" u="none" cap="none" strike="noStrike">
                <a:solidFill>
                  <a:schemeClr val="lt1"/>
                </a:solidFill>
                <a:latin typeface="Georgia"/>
                <a:ea typeface="Georgia"/>
                <a:cs typeface="Georgia"/>
                <a:sym typeface="Georgia"/>
              </a:defRPr>
            </a:lvl4pPr>
            <a:lvl5pPr indent="0" lvl="4" marL="0" marR="0" algn="r">
              <a:lnSpc>
                <a:spcPct val="100000"/>
              </a:lnSpc>
              <a:spcBef>
                <a:spcPts val="0"/>
              </a:spcBef>
              <a:spcAft>
                <a:spcPts val="0"/>
              </a:spcAft>
              <a:buClr>
                <a:schemeClr val="lt1"/>
              </a:buClr>
              <a:buSzPts val="1800"/>
              <a:buFont typeface="Georgia"/>
              <a:buNone/>
              <a:defRPr b="0" i="0" sz="1800" u="none" cap="none" strike="noStrike">
                <a:solidFill>
                  <a:schemeClr val="lt1"/>
                </a:solidFill>
                <a:latin typeface="Georgia"/>
                <a:ea typeface="Georgia"/>
                <a:cs typeface="Georgia"/>
                <a:sym typeface="Georgia"/>
              </a:defRPr>
            </a:lvl5pPr>
            <a:lvl6pPr indent="0" lvl="5" marL="0" marR="0" algn="r">
              <a:lnSpc>
                <a:spcPct val="100000"/>
              </a:lnSpc>
              <a:spcBef>
                <a:spcPts val="0"/>
              </a:spcBef>
              <a:spcAft>
                <a:spcPts val="0"/>
              </a:spcAft>
              <a:buClr>
                <a:schemeClr val="lt1"/>
              </a:buClr>
              <a:buSzPts val="1800"/>
              <a:buFont typeface="Georgia"/>
              <a:buNone/>
              <a:defRPr b="0" i="0" sz="1800" u="none" cap="none" strike="noStrike">
                <a:solidFill>
                  <a:schemeClr val="lt1"/>
                </a:solidFill>
                <a:latin typeface="Georgia"/>
                <a:ea typeface="Georgia"/>
                <a:cs typeface="Georgia"/>
                <a:sym typeface="Georgia"/>
              </a:defRPr>
            </a:lvl6pPr>
            <a:lvl7pPr indent="0" lvl="6" marL="0" marR="0" algn="r">
              <a:lnSpc>
                <a:spcPct val="100000"/>
              </a:lnSpc>
              <a:spcBef>
                <a:spcPts val="0"/>
              </a:spcBef>
              <a:spcAft>
                <a:spcPts val="0"/>
              </a:spcAft>
              <a:buClr>
                <a:schemeClr val="lt1"/>
              </a:buClr>
              <a:buSzPts val="1800"/>
              <a:buFont typeface="Georgia"/>
              <a:buNone/>
              <a:defRPr b="0" i="0" sz="1800" u="none" cap="none" strike="noStrike">
                <a:solidFill>
                  <a:schemeClr val="lt1"/>
                </a:solidFill>
                <a:latin typeface="Georgia"/>
                <a:ea typeface="Georgia"/>
                <a:cs typeface="Georgia"/>
                <a:sym typeface="Georgia"/>
              </a:defRPr>
            </a:lvl7pPr>
            <a:lvl8pPr indent="0" lvl="7" marL="0" marR="0" algn="r">
              <a:lnSpc>
                <a:spcPct val="100000"/>
              </a:lnSpc>
              <a:spcBef>
                <a:spcPts val="0"/>
              </a:spcBef>
              <a:spcAft>
                <a:spcPts val="0"/>
              </a:spcAft>
              <a:buClr>
                <a:schemeClr val="lt1"/>
              </a:buClr>
              <a:buSzPts val="1800"/>
              <a:buFont typeface="Georgia"/>
              <a:buNone/>
              <a:defRPr b="0" i="0" sz="1800" u="none" cap="none" strike="noStrike">
                <a:solidFill>
                  <a:schemeClr val="lt1"/>
                </a:solidFill>
                <a:latin typeface="Georgia"/>
                <a:ea typeface="Georgia"/>
                <a:cs typeface="Georgia"/>
                <a:sym typeface="Georgia"/>
              </a:defRPr>
            </a:lvl8pPr>
            <a:lvl9pPr indent="0" lvl="8" marL="0" marR="0" algn="r">
              <a:lnSpc>
                <a:spcPct val="100000"/>
              </a:lnSpc>
              <a:spcBef>
                <a:spcPts val="0"/>
              </a:spcBef>
              <a:spcAft>
                <a:spcPts val="0"/>
              </a:spcAft>
              <a:buClr>
                <a:schemeClr val="lt1"/>
              </a:buClr>
              <a:buSzPts val="1800"/>
              <a:buFont typeface="Georgia"/>
              <a:buNone/>
              <a:defRPr b="0" i="0" sz="1800" u="none" cap="none" strike="noStrike">
                <a:solidFill>
                  <a:schemeClr val="lt1"/>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type="titleOnly">
  <p:cSld name="TITLE_ONLY">
    <p:spTree>
      <p:nvGrpSpPr>
        <p:cNvPr id="119" name="Shape 119"/>
        <p:cNvGrpSpPr/>
        <p:nvPr/>
      </p:nvGrpSpPr>
      <p:grpSpPr>
        <a:xfrm>
          <a:off x="0" y="0"/>
          <a:ext cx="0" cy="0"/>
          <a:chOff x="0" y="0"/>
          <a:chExt cx="0" cy="0"/>
        </a:xfrm>
      </p:grpSpPr>
      <p:sp>
        <p:nvSpPr>
          <p:cNvPr id="120" name="Google Shape;120;p31"/>
          <p:cNvSpPr txBox="1"/>
          <p:nvPr>
            <p:ph type="title"/>
          </p:nvPr>
        </p:nvSpPr>
        <p:spPr>
          <a:xfrm>
            <a:off x="457200" y="1143000"/>
            <a:ext cx="8229600" cy="106984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4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31"/>
          <p:cNvSpPr txBox="1"/>
          <p:nvPr>
            <p:ph idx="10" type="dt"/>
          </p:nvPr>
        </p:nvSpPr>
        <p:spPr>
          <a:xfrm>
            <a:off x="6583362" y="612775"/>
            <a:ext cx="957262"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800">
                <a:solidFill>
                  <a:schemeClr val="accent2"/>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31"/>
          <p:cNvSpPr txBox="1"/>
          <p:nvPr>
            <p:ph idx="11" type="ftr"/>
          </p:nvPr>
        </p:nvSpPr>
        <p:spPr>
          <a:xfrm>
            <a:off x="5257800" y="612775"/>
            <a:ext cx="1325562"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31"/>
          <p:cNvSpPr txBox="1"/>
          <p:nvPr>
            <p:ph idx="12" type="sldNum"/>
          </p:nvPr>
        </p:nvSpPr>
        <p:spPr>
          <a:xfrm>
            <a:off x="8174037" y="1587"/>
            <a:ext cx="762000" cy="366712"/>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1pPr>
            <a:lvl2pPr indent="0" lvl="1"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2pPr>
            <a:lvl3pPr indent="0" lvl="2"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3pPr>
            <a:lvl4pPr indent="0" lvl="3"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4pPr>
            <a:lvl5pPr indent="0" lvl="4"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5pPr>
            <a:lvl6pPr indent="0" lvl="5"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6pPr>
            <a:lvl7pPr indent="0" lvl="6"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7pPr>
            <a:lvl8pPr indent="0" lvl="7"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8pPr>
            <a:lvl9pPr indent="0" lvl="8"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143" name="Shape 143"/>
        <p:cNvGrpSpPr/>
        <p:nvPr/>
      </p:nvGrpSpPr>
      <p:grpSpPr>
        <a:xfrm>
          <a:off x="0" y="0"/>
          <a:ext cx="0" cy="0"/>
          <a:chOff x="0" y="0"/>
          <a:chExt cx="0" cy="0"/>
        </a:xfrm>
      </p:grpSpPr>
      <p:sp>
        <p:nvSpPr>
          <p:cNvPr id="144" name="Google Shape;144;p39"/>
          <p:cNvSpPr txBox="1"/>
          <p:nvPr>
            <p:ph type="title"/>
          </p:nvPr>
        </p:nvSpPr>
        <p:spPr>
          <a:xfrm>
            <a:off x="381000" y="1143000"/>
            <a:ext cx="8382000" cy="106984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b="0" i="0"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39"/>
          <p:cNvSpPr txBox="1"/>
          <p:nvPr>
            <p:ph idx="1" type="body"/>
          </p:nvPr>
        </p:nvSpPr>
        <p:spPr>
          <a:xfrm>
            <a:off x="381000" y="2244970"/>
            <a:ext cx="4041648" cy="457200"/>
          </a:xfrm>
          <a:prstGeom prst="rect">
            <a:avLst/>
          </a:prstGeom>
          <a:solidFill>
            <a:srgbClr val="328D96">
              <a:alpha val="24313"/>
            </a:srgbClr>
          </a:solidFill>
          <a:ln cap="flat" cmpd="sng" w="12700">
            <a:solidFill>
              <a:schemeClr val="accent2"/>
            </a:solidFill>
            <a:prstDash val="solid"/>
            <a:round/>
            <a:headEnd len="sm" w="sm" type="none"/>
            <a:tailEnd len="sm" w="sm" type="none"/>
          </a:ln>
        </p:spPr>
        <p:txBody>
          <a:bodyPr anchorCtr="0" anchor="ctr" bIns="45700" lIns="91425" spcFirstLastPara="1" rIns="91425" wrap="square" tIns="45700">
            <a:noAutofit/>
          </a:bodyPr>
          <a:lstStyle>
            <a:lvl1pPr indent="-228600" lvl="0" marL="457200" algn="l">
              <a:lnSpc>
                <a:spcPct val="100000"/>
              </a:lnSpc>
              <a:spcBef>
                <a:spcPts val="300"/>
              </a:spcBef>
              <a:spcAft>
                <a:spcPts val="0"/>
              </a:spcAft>
              <a:buSzPts val="1900"/>
              <a:buNone/>
              <a:defRPr b="1" sz="1900">
                <a:solidFill>
                  <a:srgbClr val="414141"/>
                </a:solidFill>
              </a:defRPr>
            </a:lvl1pPr>
            <a:lvl2pPr indent="-228600" lvl="1" marL="914400" algn="l">
              <a:lnSpc>
                <a:spcPct val="100000"/>
              </a:lnSpc>
              <a:spcBef>
                <a:spcPts val="300"/>
              </a:spcBef>
              <a:spcAft>
                <a:spcPts val="0"/>
              </a:spcAft>
              <a:buSzPts val="2000"/>
              <a:buNone/>
              <a:defRPr b="1" sz="2000"/>
            </a:lvl2pPr>
            <a:lvl3pPr indent="-228600" lvl="2" marL="1371600" algn="l">
              <a:lnSpc>
                <a:spcPct val="100000"/>
              </a:lnSpc>
              <a:spcBef>
                <a:spcPts val="300"/>
              </a:spcBef>
              <a:spcAft>
                <a:spcPts val="0"/>
              </a:spcAft>
              <a:buSzPts val="1800"/>
              <a:buNone/>
              <a:defRPr b="1" sz="1800"/>
            </a:lvl3pPr>
            <a:lvl4pPr indent="-228600" lvl="3" marL="1828800" algn="l">
              <a:lnSpc>
                <a:spcPct val="100000"/>
              </a:lnSpc>
              <a:spcBef>
                <a:spcPts val="300"/>
              </a:spcBef>
              <a:spcAft>
                <a:spcPts val="0"/>
              </a:spcAft>
              <a:buSzPts val="1600"/>
              <a:buNone/>
              <a:defRPr b="1" sz="1600"/>
            </a:lvl4pPr>
            <a:lvl5pPr indent="-228600" lvl="4" marL="2286000" algn="l">
              <a:lnSpc>
                <a:spcPct val="100000"/>
              </a:lnSpc>
              <a:spcBef>
                <a:spcPts val="300"/>
              </a:spcBef>
              <a:spcAft>
                <a:spcPts val="0"/>
              </a:spcAft>
              <a:buSzPts val="1600"/>
              <a:buNone/>
              <a:defRPr b="1" sz="1600"/>
            </a:lvl5pPr>
            <a:lvl6pPr indent="-342900" lvl="5" marL="2743200" algn="l">
              <a:lnSpc>
                <a:spcPct val="100000"/>
              </a:lnSpc>
              <a:spcBef>
                <a:spcPts val="300"/>
              </a:spcBef>
              <a:spcAft>
                <a:spcPts val="0"/>
              </a:spcAft>
              <a:buSzPts val="1800"/>
              <a:buChar char="▫"/>
              <a:defRPr/>
            </a:lvl6pPr>
            <a:lvl7pPr indent="-342900" lvl="6" marL="3200400" algn="l">
              <a:lnSpc>
                <a:spcPct val="100000"/>
              </a:lnSpc>
              <a:spcBef>
                <a:spcPts val="300"/>
              </a:spcBef>
              <a:spcAft>
                <a:spcPts val="0"/>
              </a:spcAft>
              <a:buSzPts val="1800"/>
              <a:buChar char="▫"/>
              <a:defRPr/>
            </a:lvl7pPr>
            <a:lvl8pPr indent="-342900" lvl="7" marL="3657600" algn="l">
              <a:lnSpc>
                <a:spcPct val="100000"/>
              </a:lnSpc>
              <a:spcBef>
                <a:spcPts val="300"/>
              </a:spcBef>
              <a:spcAft>
                <a:spcPts val="0"/>
              </a:spcAft>
              <a:buSzPts val="1800"/>
              <a:buChar char="◦"/>
              <a:defRPr/>
            </a:lvl8pPr>
            <a:lvl9pPr indent="-342900" lvl="8" marL="4114800" algn="l">
              <a:lnSpc>
                <a:spcPct val="100000"/>
              </a:lnSpc>
              <a:spcBef>
                <a:spcPts val="300"/>
              </a:spcBef>
              <a:spcAft>
                <a:spcPts val="0"/>
              </a:spcAft>
              <a:buSzPts val="1800"/>
              <a:buChar char="◦"/>
              <a:defRPr/>
            </a:lvl9pPr>
          </a:lstStyle>
          <a:p/>
        </p:txBody>
      </p:sp>
      <p:sp>
        <p:nvSpPr>
          <p:cNvPr id="146" name="Google Shape;146;p39"/>
          <p:cNvSpPr txBox="1"/>
          <p:nvPr>
            <p:ph idx="2" type="body"/>
          </p:nvPr>
        </p:nvSpPr>
        <p:spPr>
          <a:xfrm>
            <a:off x="4721225" y="2244970"/>
            <a:ext cx="4041775" cy="457200"/>
          </a:xfrm>
          <a:prstGeom prst="rect">
            <a:avLst/>
          </a:prstGeom>
          <a:solidFill>
            <a:srgbClr val="328D96">
              <a:alpha val="24313"/>
            </a:srgbClr>
          </a:solidFill>
          <a:ln cap="flat" cmpd="sng" w="12700">
            <a:solidFill>
              <a:schemeClr val="accent2"/>
            </a:solidFill>
            <a:prstDash val="solid"/>
            <a:round/>
            <a:headEnd len="sm" w="sm" type="none"/>
            <a:tailEnd len="sm" w="sm" type="none"/>
          </a:ln>
        </p:spPr>
        <p:txBody>
          <a:bodyPr anchorCtr="0" anchor="ctr" bIns="45700" lIns="91425" spcFirstLastPara="1" rIns="91425" wrap="square" tIns="45700">
            <a:noAutofit/>
          </a:bodyPr>
          <a:lstStyle>
            <a:lvl1pPr indent="-228600" lvl="0" marL="457200" algn="l">
              <a:lnSpc>
                <a:spcPct val="100000"/>
              </a:lnSpc>
              <a:spcBef>
                <a:spcPts val="300"/>
              </a:spcBef>
              <a:spcAft>
                <a:spcPts val="0"/>
              </a:spcAft>
              <a:buSzPts val="1900"/>
              <a:buNone/>
              <a:defRPr b="1" sz="1900">
                <a:solidFill>
                  <a:srgbClr val="414141"/>
                </a:solidFill>
              </a:defRPr>
            </a:lvl1pPr>
            <a:lvl2pPr indent="-228600" lvl="1" marL="914400" algn="l">
              <a:lnSpc>
                <a:spcPct val="100000"/>
              </a:lnSpc>
              <a:spcBef>
                <a:spcPts val="300"/>
              </a:spcBef>
              <a:spcAft>
                <a:spcPts val="0"/>
              </a:spcAft>
              <a:buSzPts val="2000"/>
              <a:buNone/>
              <a:defRPr b="1" sz="2000"/>
            </a:lvl2pPr>
            <a:lvl3pPr indent="-228600" lvl="2" marL="1371600" algn="l">
              <a:lnSpc>
                <a:spcPct val="100000"/>
              </a:lnSpc>
              <a:spcBef>
                <a:spcPts val="300"/>
              </a:spcBef>
              <a:spcAft>
                <a:spcPts val="0"/>
              </a:spcAft>
              <a:buSzPts val="1800"/>
              <a:buNone/>
              <a:defRPr b="1" sz="1800"/>
            </a:lvl3pPr>
            <a:lvl4pPr indent="-228600" lvl="3" marL="1828800" algn="l">
              <a:lnSpc>
                <a:spcPct val="100000"/>
              </a:lnSpc>
              <a:spcBef>
                <a:spcPts val="300"/>
              </a:spcBef>
              <a:spcAft>
                <a:spcPts val="0"/>
              </a:spcAft>
              <a:buSzPts val="1600"/>
              <a:buNone/>
              <a:defRPr b="1" sz="1600"/>
            </a:lvl4pPr>
            <a:lvl5pPr indent="-228600" lvl="4" marL="2286000" algn="l">
              <a:lnSpc>
                <a:spcPct val="100000"/>
              </a:lnSpc>
              <a:spcBef>
                <a:spcPts val="300"/>
              </a:spcBef>
              <a:spcAft>
                <a:spcPts val="0"/>
              </a:spcAft>
              <a:buSzPts val="1600"/>
              <a:buNone/>
              <a:defRPr b="1" sz="1600"/>
            </a:lvl5pPr>
            <a:lvl6pPr indent="-342900" lvl="5" marL="2743200" algn="l">
              <a:lnSpc>
                <a:spcPct val="100000"/>
              </a:lnSpc>
              <a:spcBef>
                <a:spcPts val="300"/>
              </a:spcBef>
              <a:spcAft>
                <a:spcPts val="0"/>
              </a:spcAft>
              <a:buSzPts val="1800"/>
              <a:buChar char="▫"/>
              <a:defRPr/>
            </a:lvl6pPr>
            <a:lvl7pPr indent="-342900" lvl="6" marL="3200400" algn="l">
              <a:lnSpc>
                <a:spcPct val="100000"/>
              </a:lnSpc>
              <a:spcBef>
                <a:spcPts val="300"/>
              </a:spcBef>
              <a:spcAft>
                <a:spcPts val="0"/>
              </a:spcAft>
              <a:buSzPts val="1800"/>
              <a:buChar char="▫"/>
              <a:defRPr/>
            </a:lvl7pPr>
            <a:lvl8pPr indent="-342900" lvl="7" marL="3657600" algn="l">
              <a:lnSpc>
                <a:spcPct val="100000"/>
              </a:lnSpc>
              <a:spcBef>
                <a:spcPts val="300"/>
              </a:spcBef>
              <a:spcAft>
                <a:spcPts val="0"/>
              </a:spcAft>
              <a:buSzPts val="1800"/>
              <a:buChar char="◦"/>
              <a:defRPr/>
            </a:lvl8pPr>
            <a:lvl9pPr indent="-342900" lvl="8" marL="4114800" algn="l">
              <a:lnSpc>
                <a:spcPct val="100000"/>
              </a:lnSpc>
              <a:spcBef>
                <a:spcPts val="300"/>
              </a:spcBef>
              <a:spcAft>
                <a:spcPts val="0"/>
              </a:spcAft>
              <a:buSzPts val="1800"/>
              <a:buChar char="◦"/>
              <a:defRPr/>
            </a:lvl9pPr>
          </a:lstStyle>
          <a:p/>
        </p:txBody>
      </p:sp>
      <p:sp>
        <p:nvSpPr>
          <p:cNvPr id="147" name="Google Shape;147;p39"/>
          <p:cNvSpPr txBox="1"/>
          <p:nvPr>
            <p:ph idx="3" type="body"/>
          </p:nvPr>
        </p:nvSpPr>
        <p:spPr>
          <a:xfrm>
            <a:off x="381000" y="2708519"/>
            <a:ext cx="4041648" cy="3886200"/>
          </a:xfrm>
          <a:prstGeom prst="rect">
            <a:avLst/>
          </a:prstGeom>
          <a:noFill/>
          <a:ln>
            <a:noFill/>
          </a:ln>
        </p:spPr>
        <p:txBody>
          <a:bodyPr anchorCtr="0" anchor="t" bIns="45700" lIns="91425" spcFirstLastPara="1" rIns="91425" wrap="square" tIns="45700">
            <a:noAutofit/>
          </a:bodyPr>
          <a:lstStyle>
            <a:lvl1pPr indent="-355600" lvl="0" marL="457200" algn="l">
              <a:lnSpc>
                <a:spcPct val="100000"/>
              </a:lnSpc>
              <a:spcBef>
                <a:spcPts val="300"/>
              </a:spcBef>
              <a:spcAft>
                <a:spcPts val="0"/>
              </a:spcAft>
              <a:buSzPts val="2000"/>
              <a:buChar char="•"/>
              <a:defRPr sz="2000"/>
            </a:lvl1pPr>
            <a:lvl2pPr indent="-355600" lvl="1" marL="914400" algn="l">
              <a:lnSpc>
                <a:spcPct val="100000"/>
              </a:lnSpc>
              <a:spcBef>
                <a:spcPts val="300"/>
              </a:spcBef>
              <a:spcAft>
                <a:spcPts val="0"/>
              </a:spcAft>
              <a:buSzPts val="2000"/>
              <a:buChar char="▫"/>
              <a:defRPr sz="2000"/>
            </a:lvl2pPr>
            <a:lvl3pPr indent="-342900" lvl="2" marL="1371600" algn="l">
              <a:lnSpc>
                <a:spcPct val="100000"/>
              </a:lnSpc>
              <a:spcBef>
                <a:spcPts val="300"/>
              </a:spcBef>
              <a:spcAft>
                <a:spcPts val="0"/>
              </a:spcAft>
              <a:buSzPts val="1800"/>
              <a:buChar char="●"/>
              <a:defRPr sz="1800"/>
            </a:lvl3pPr>
            <a:lvl4pPr indent="-330200" lvl="3" marL="1828800" algn="l">
              <a:lnSpc>
                <a:spcPct val="100000"/>
              </a:lnSpc>
              <a:spcBef>
                <a:spcPts val="300"/>
              </a:spcBef>
              <a:spcAft>
                <a:spcPts val="0"/>
              </a:spcAft>
              <a:buSzPts val="1600"/>
              <a:buChar char="●"/>
              <a:defRPr sz="1600"/>
            </a:lvl4pPr>
            <a:lvl5pPr indent="-330200" lvl="4" marL="2286000" algn="l">
              <a:lnSpc>
                <a:spcPct val="100000"/>
              </a:lnSpc>
              <a:spcBef>
                <a:spcPts val="300"/>
              </a:spcBef>
              <a:spcAft>
                <a:spcPts val="0"/>
              </a:spcAft>
              <a:buSzPts val="1600"/>
              <a:buChar char="▫"/>
              <a:defRPr sz="1600"/>
            </a:lvl5pPr>
            <a:lvl6pPr indent="-342900" lvl="5" marL="2743200" algn="l">
              <a:lnSpc>
                <a:spcPct val="100000"/>
              </a:lnSpc>
              <a:spcBef>
                <a:spcPts val="300"/>
              </a:spcBef>
              <a:spcAft>
                <a:spcPts val="0"/>
              </a:spcAft>
              <a:buSzPts val="1800"/>
              <a:buChar char="▫"/>
              <a:defRPr/>
            </a:lvl6pPr>
            <a:lvl7pPr indent="-342900" lvl="6" marL="3200400" algn="l">
              <a:lnSpc>
                <a:spcPct val="100000"/>
              </a:lnSpc>
              <a:spcBef>
                <a:spcPts val="300"/>
              </a:spcBef>
              <a:spcAft>
                <a:spcPts val="0"/>
              </a:spcAft>
              <a:buSzPts val="1800"/>
              <a:buChar char="▫"/>
              <a:defRPr/>
            </a:lvl7pPr>
            <a:lvl8pPr indent="-342900" lvl="7" marL="3657600" algn="l">
              <a:lnSpc>
                <a:spcPct val="100000"/>
              </a:lnSpc>
              <a:spcBef>
                <a:spcPts val="300"/>
              </a:spcBef>
              <a:spcAft>
                <a:spcPts val="0"/>
              </a:spcAft>
              <a:buSzPts val="1800"/>
              <a:buChar char="◦"/>
              <a:defRPr/>
            </a:lvl8pPr>
            <a:lvl9pPr indent="-342900" lvl="8" marL="4114800" algn="l">
              <a:lnSpc>
                <a:spcPct val="100000"/>
              </a:lnSpc>
              <a:spcBef>
                <a:spcPts val="300"/>
              </a:spcBef>
              <a:spcAft>
                <a:spcPts val="0"/>
              </a:spcAft>
              <a:buSzPts val="1800"/>
              <a:buChar char="◦"/>
              <a:defRPr/>
            </a:lvl9pPr>
          </a:lstStyle>
          <a:p/>
        </p:txBody>
      </p:sp>
      <p:sp>
        <p:nvSpPr>
          <p:cNvPr id="148" name="Google Shape;148;p39"/>
          <p:cNvSpPr txBox="1"/>
          <p:nvPr>
            <p:ph idx="4" type="body"/>
          </p:nvPr>
        </p:nvSpPr>
        <p:spPr>
          <a:xfrm>
            <a:off x="4718304" y="2708519"/>
            <a:ext cx="4041775" cy="3886200"/>
          </a:xfrm>
          <a:prstGeom prst="rect">
            <a:avLst/>
          </a:prstGeom>
          <a:noFill/>
          <a:ln>
            <a:noFill/>
          </a:ln>
        </p:spPr>
        <p:txBody>
          <a:bodyPr anchorCtr="0" anchor="t" bIns="45700" lIns="91425" spcFirstLastPara="1" rIns="91425" wrap="square" tIns="45700">
            <a:noAutofit/>
          </a:bodyPr>
          <a:lstStyle>
            <a:lvl1pPr indent="-355600" lvl="0" marL="457200" algn="l">
              <a:lnSpc>
                <a:spcPct val="100000"/>
              </a:lnSpc>
              <a:spcBef>
                <a:spcPts val="300"/>
              </a:spcBef>
              <a:spcAft>
                <a:spcPts val="0"/>
              </a:spcAft>
              <a:buSzPts val="2000"/>
              <a:buChar char="•"/>
              <a:defRPr sz="2000"/>
            </a:lvl1pPr>
            <a:lvl2pPr indent="-355600" lvl="1" marL="914400" algn="l">
              <a:lnSpc>
                <a:spcPct val="100000"/>
              </a:lnSpc>
              <a:spcBef>
                <a:spcPts val="300"/>
              </a:spcBef>
              <a:spcAft>
                <a:spcPts val="0"/>
              </a:spcAft>
              <a:buSzPts val="2000"/>
              <a:buChar char="▫"/>
              <a:defRPr sz="2000"/>
            </a:lvl2pPr>
            <a:lvl3pPr indent="-342900" lvl="2" marL="1371600" algn="l">
              <a:lnSpc>
                <a:spcPct val="100000"/>
              </a:lnSpc>
              <a:spcBef>
                <a:spcPts val="300"/>
              </a:spcBef>
              <a:spcAft>
                <a:spcPts val="0"/>
              </a:spcAft>
              <a:buSzPts val="1800"/>
              <a:buChar char="●"/>
              <a:defRPr sz="1800"/>
            </a:lvl3pPr>
            <a:lvl4pPr indent="-330200" lvl="3" marL="1828800" algn="l">
              <a:lnSpc>
                <a:spcPct val="100000"/>
              </a:lnSpc>
              <a:spcBef>
                <a:spcPts val="300"/>
              </a:spcBef>
              <a:spcAft>
                <a:spcPts val="0"/>
              </a:spcAft>
              <a:buSzPts val="1600"/>
              <a:buChar char="●"/>
              <a:defRPr sz="1600"/>
            </a:lvl4pPr>
            <a:lvl5pPr indent="-330200" lvl="4" marL="2286000" algn="l">
              <a:lnSpc>
                <a:spcPct val="100000"/>
              </a:lnSpc>
              <a:spcBef>
                <a:spcPts val="300"/>
              </a:spcBef>
              <a:spcAft>
                <a:spcPts val="0"/>
              </a:spcAft>
              <a:buSzPts val="1600"/>
              <a:buChar char="▫"/>
              <a:defRPr sz="1600"/>
            </a:lvl5pPr>
            <a:lvl6pPr indent="-342900" lvl="5" marL="2743200" algn="l">
              <a:lnSpc>
                <a:spcPct val="100000"/>
              </a:lnSpc>
              <a:spcBef>
                <a:spcPts val="300"/>
              </a:spcBef>
              <a:spcAft>
                <a:spcPts val="0"/>
              </a:spcAft>
              <a:buSzPts val="1800"/>
              <a:buChar char="▫"/>
              <a:defRPr/>
            </a:lvl6pPr>
            <a:lvl7pPr indent="-342900" lvl="6" marL="3200400" algn="l">
              <a:lnSpc>
                <a:spcPct val="100000"/>
              </a:lnSpc>
              <a:spcBef>
                <a:spcPts val="300"/>
              </a:spcBef>
              <a:spcAft>
                <a:spcPts val="0"/>
              </a:spcAft>
              <a:buSzPts val="1800"/>
              <a:buChar char="▫"/>
              <a:defRPr/>
            </a:lvl7pPr>
            <a:lvl8pPr indent="-342900" lvl="7" marL="3657600" algn="l">
              <a:lnSpc>
                <a:spcPct val="100000"/>
              </a:lnSpc>
              <a:spcBef>
                <a:spcPts val="300"/>
              </a:spcBef>
              <a:spcAft>
                <a:spcPts val="0"/>
              </a:spcAft>
              <a:buSzPts val="1800"/>
              <a:buChar char="◦"/>
              <a:defRPr/>
            </a:lvl8pPr>
            <a:lvl9pPr indent="-342900" lvl="8" marL="4114800" algn="l">
              <a:lnSpc>
                <a:spcPct val="100000"/>
              </a:lnSpc>
              <a:spcBef>
                <a:spcPts val="300"/>
              </a:spcBef>
              <a:spcAft>
                <a:spcPts val="0"/>
              </a:spcAft>
              <a:buSzPts val="1800"/>
              <a:buChar char="◦"/>
              <a:defRPr/>
            </a:lvl9pPr>
          </a:lstStyle>
          <a:p/>
        </p:txBody>
      </p:sp>
      <p:sp>
        <p:nvSpPr>
          <p:cNvPr id="149" name="Google Shape;149;p39"/>
          <p:cNvSpPr txBox="1"/>
          <p:nvPr>
            <p:ph idx="10" type="dt"/>
          </p:nvPr>
        </p:nvSpPr>
        <p:spPr>
          <a:xfrm>
            <a:off x="6586537" y="612775"/>
            <a:ext cx="957262"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800">
                <a:solidFill>
                  <a:schemeClr val="accent2"/>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p39"/>
          <p:cNvSpPr txBox="1"/>
          <p:nvPr>
            <p:ph idx="12" type="sldNum"/>
          </p:nvPr>
        </p:nvSpPr>
        <p:spPr>
          <a:xfrm>
            <a:off x="8174037" y="1587"/>
            <a:ext cx="762000" cy="366712"/>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1pPr>
            <a:lvl2pPr indent="0" lvl="1"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2pPr>
            <a:lvl3pPr indent="0" lvl="2"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3pPr>
            <a:lvl4pPr indent="0" lvl="3"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4pPr>
            <a:lvl5pPr indent="0" lvl="4"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5pPr>
            <a:lvl6pPr indent="0" lvl="5"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6pPr>
            <a:lvl7pPr indent="0" lvl="6"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7pPr>
            <a:lvl8pPr indent="0" lvl="7"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8pPr>
            <a:lvl9pPr indent="0" lvl="8"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s-MX"/>
              <a:t>‹#›</a:t>
            </a:fld>
            <a:endParaRPr/>
          </a:p>
        </p:txBody>
      </p:sp>
      <p:sp>
        <p:nvSpPr>
          <p:cNvPr id="151" name="Google Shape;151;p39"/>
          <p:cNvSpPr txBox="1"/>
          <p:nvPr>
            <p:ph idx="11" type="ftr"/>
          </p:nvPr>
        </p:nvSpPr>
        <p:spPr>
          <a:xfrm>
            <a:off x="5257800" y="612775"/>
            <a:ext cx="1325562"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51" name="Shape 51"/>
        <p:cNvGrpSpPr/>
        <p:nvPr/>
      </p:nvGrpSpPr>
      <p:grpSpPr>
        <a:xfrm>
          <a:off x="0" y="0"/>
          <a:ext cx="0" cy="0"/>
          <a:chOff x="0" y="0"/>
          <a:chExt cx="0" cy="0"/>
        </a:xfrm>
      </p:grpSpPr>
      <p:sp>
        <p:nvSpPr>
          <p:cNvPr id="52" name="Google Shape;52;p28"/>
          <p:cNvSpPr txBox="1"/>
          <p:nvPr>
            <p:ph type="title"/>
          </p:nvPr>
        </p:nvSpPr>
        <p:spPr>
          <a:xfrm>
            <a:off x="457200" y="1143000"/>
            <a:ext cx="8229600" cy="10668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8"/>
          <p:cNvSpPr txBox="1"/>
          <p:nvPr>
            <p:ph idx="1" type="body"/>
          </p:nvPr>
        </p:nvSpPr>
        <p:spPr>
          <a:xfrm>
            <a:off x="457200" y="2249487"/>
            <a:ext cx="8229600" cy="432435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00"/>
              </a:spcBef>
              <a:spcAft>
                <a:spcPts val="0"/>
              </a:spcAft>
              <a:buSzPts val="1800"/>
              <a:buChar char="•"/>
              <a:defRPr/>
            </a:lvl1pPr>
            <a:lvl2pPr indent="-342900" lvl="1" marL="914400" algn="l">
              <a:lnSpc>
                <a:spcPct val="100000"/>
              </a:lnSpc>
              <a:spcBef>
                <a:spcPts val="300"/>
              </a:spcBef>
              <a:spcAft>
                <a:spcPts val="0"/>
              </a:spcAft>
              <a:buSzPts val="1800"/>
              <a:buChar char="▫"/>
              <a:defRPr/>
            </a:lvl2pPr>
            <a:lvl3pPr indent="-342900" lvl="2" marL="1371600" algn="l">
              <a:lnSpc>
                <a:spcPct val="100000"/>
              </a:lnSpc>
              <a:spcBef>
                <a:spcPts val="3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100000"/>
              </a:lnSpc>
              <a:spcBef>
                <a:spcPts val="300"/>
              </a:spcBef>
              <a:spcAft>
                <a:spcPts val="0"/>
              </a:spcAft>
              <a:buSzPts val="1800"/>
              <a:buChar char="▫"/>
              <a:defRPr/>
            </a:lvl6pPr>
            <a:lvl7pPr indent="-342900" lvl="6" marL="3200400" algn="l">
              <a:lnSpc>
                <a:spcPct val="100000"/>
              </a:lnSpc>
              <a:spcBef>
                <a:spcPts val="300"/>
              </a:spcBef>
              <a:spcAft>
                <a:spcPts val="0"/>
              </a:spcAft>
              <a:buSzPts val="1800"/>
              <a:buChar char="▫"/>
              <a:defRPr/>
            </a:lvl7pPr>
            <a:lvl8pPr indent="-342900" lvl="7" marL="3657600" algn="l">
              <a:lnSpc>
                <a:spcPct val="100000"/>
              </a:lnSpc>
              <a:spcBef>
                <a:spcPts val="300"/>
              </a:spcBef>
              <a:spcAft>
                <a:spcPts val="0"/>
              </a:spcAft>
              <a:buSzPts val="1800"/>
              <a:buChar char="◦"/>
              <a:defRPr/>
            </a:lvl8pPr>
            <a:lvl9pPr indent="-342900" lvl="8" marL="4114800" algn="l">
              <a:lnSpc>
                <a:spcPct val="100000"/>
              </a:lnSpc>
              <a:spcBef>
                <a:spcPts val="300"/>
              </a:spcBef>
              <a:spcAft>
                <a:spcPts val="0"/>
              </a:spcAft>
              <a:buSzPts val="1800"/>
              <a:buChar char="◦"/>
              <a:defRPr/>
            </a:lvl9pPr>
          </a:lstStyle>
          <a:p/>
        </p:txBody>
      </p:sp>
      <p:sp>
        <p:nvSpPr>
          <p:cNvPr id="54" name="Google Shape;54;p28"/>
          <p:cNvSpPr txBox="1"/>
          <p:nvPr>
            <p:ph idx="10" type="dt"/>
          </p:nvPr>
        </p:nvSpPr>
        <p:spPr>
          <a:xfrm>
            <a:off x="6586537" y="612775"/>
            <a:ext cx="957262"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800">
                <a:solidFill>
                  <a:schemeClr val="accent2"/>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8"/>
          <p:cNvSpPr txBox="1"/>
          <p:nvPr>
            <p:ph idx="11" type="ftr"/>
          </p:nvPr>
        </p:nvSpPr>
        <p:spPr>
          <a:xfrm>
            <a:off x="5257800" y="612775"/>
            <a:ext cx="1325562"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8"/>
          <p:cNvSpPr txBox="1"/>
          <p:nvPr>
            <p:ph idx="12" type="sldNum"/>
          </p:nvPr>
        </p:nvSpPr>
        <p:spPr>
          <a:xfrm>
            <a:off x="8174037" y="1587"/>
            <a:ext cx="762000" cy="366712"/>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1pPr>
            <a:lvl2pPr indent="0" lvl="1"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2pPr>
            <a:lvl3pPr indent="0" lvl="2"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3pPr>
            <a:lvl4pPr indent="0" lvl="3"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4pPr>
            <a:lvl5pPr indent="0" lvl="4"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5pPr>
            <a:lvl6pPr indent="0" lvl="5"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6pPr>
            <a:lvl7pPr indent="0" lvl="6"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7pPr>
            <a:lvl8pPr indent="0" lvl="7"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8pPr>
            <a:lvl9pPr indent="0" lvl="8"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7" name="Shape 57"/>
        <p:cNvGrpSpPr/>
        <p:nvPr/>
      </p:nvGrpSpPr>
      <p:grpSpPr>
        <a:xfrm>
          <a:off x="0" y="0"/>
          <a:ext cx="0" cy="0"/>
          <a:chOff x="0" y="0"/>
          <a:chExt cx="0" cy="0"/>
        </a:xfrm>
      </p:grpSpPr>
      <p:sp>
        <p:nvSpPr>
          <p:cNvPr id="58" name="Google Shape;58;p29"/>
          <p:cNvSpPr txBox="1"/>
          <p:nvPr>
            <p:ph type="title"/>
          </p:nvPr>
        </p:nvSpPr>
        <p:spPr>
          <a:xfrm>
            <a:off x="5353496" y="1101970"/>
            <a:ext cx="3383280" cy="877824"/>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2"/>
              </a:buClr>
              <a:buSzPts val="1800"/>
              <a:buFont typeface="Trebuchet MS"/>
              <a:buNone/>
              <a:defRPr b="1" sz="1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9"/>
          <p:cNvSpPr txBox="1"/>
          <p:nvPr>
            <p:ph idx="1" type="body"/>
          </p:nvPr>
        </p:nvSpPr>
        <p:spPr>
          <a:xfrm>
            <a:off x="5353496" y="2010727"/>
            <a:ext cx="3383280" cy="461772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300"/>
              </a:spcBef>
              <a:spcAft>
                <a:spcPts val="0"/>
              </a:spcAft>
              <a:buSzPts val="1400"/>
              <a:buNone/>
              <a:defRPr sz="1400"/>
            </a:lvl1pPr>
            <a:lvl2pPr indent="-228600" lvl="1" marL="914400" algn="l">
              <a:lnSpc>
                <a:spcPct val="100000"/>
              </a:lnSpc>
              <a:spcBef>
                <a:spcPts val="300"/>
              </a:spcBef>
              <a:spcAft>
                <a:spcPts val="0"/>
              </a:spcAft>
              <a:buSzPts val="1200"/>
              <a:buNone/>
              <a:defRPr sz="1200"/>
            </a:lvl2pPr>
            <a:lvl3pPr indent="-228600" lvl="2" marL="1371600" algn="l">
              <a:lnSpc>
                <a:spcPct val="100000"/>
              </a:lnSpc>
              <a:spcBef>
                <a:spcPts val="300"/>
              </a:spcBef>
              <a:spcAft>
                <a:spcPts val="0"/>
              </a:spcAft>
              <a:buSzPts val="1000"/>
              <a:buNone/>
              <a:defRPr sz="1000"/>
            </a:lvl3pPr>
            <a:lvl4pPr indent="-228600" lvl="3" marL="1828800" algn="l">
              <a:lnSpc>
                <a:spcPct val="100000"/>
              </a:lnSpc>
              <a:spcBef>
                <a:spcPts val="300"/>
              </a:spcBef>
              <a:spcAft>
                <a:spcPts val="0"/>
              </a:spcAft>
              <a:buSzPts val="900"/>
              <a:buNone/>
              <a:defRPr sz="900"/>
            </a:lvl4pPr>
            <a:lvl5pPr indent="-228600" lvl="4" marL="2286000" algn="l">
              <a:lnSpc>
                <a:spcPct val="100000"/>
              </a:lnSpc>
              <a:spcBef>
                <a:spcPts val="300"/>
              </a:spcBef>
              <a:spcAft>
                <a:spcPts val="0"/>
              </a:spcAft>
              <a:buSzPts val="900"/>
              <a:buNone/>
              <a:defRPr sz="900"/>
            </a:lvl5pPr>
            <a:lvl6pPr indent="-342900" lvl="5" marL="2743200" algn="l">
              <a:lnSpc>
                <a:spcPct val="100000"/>
              </a:lnSpc>
              <a:spcBef>
                <a:spcPts val="300"/>
              </a:spcBef>
              <a:spcAft>
                <a:spcPts val="0"/>
              </a:spcAft>
              <a:buSzPts val="1800"/>
              <a:buChar char="▫"/>
              <a:defRPr/>
            </a:lvl6pPr>
            <a:lvl7pPr indent="-342900" lvl="6" marL="3200400" algn="l">
              <a:lnSpc>
                <a:spcPct val="100000"/>
              </a:lnSpc>
              <a:spcBef>
                <a:spcPts val="300"/>
              </a:spcBef>
              <a:spcAft>
                <a:spcPts val="0"/>
              </a:spcAft>
              <a:buSzPts val="1800"/>
              <a:buChar char="▫"/>
              <a:defRPr/>
            </a:lvl7pPr>
            <a:lvl8pPr indent="-342900" lvl="7" marL="3657600" algn="l">
              <a:lnSpc>
                <a:spcPct val="100000"/>
              </a:lnSpc>
              <a:spcBef>
                <a:spcPts val="300"/>
              </a:spcBef>
              <a:spcAft>
                <a:spcPts val="0"/>
              </a:spcAft>
              <a:buSzPts val="1800"/>
              <a:buChar char="◦"/>
              <a:defRPr/>
            </a:lvl8pPr>
            <a:lvl9pPr indent="-342900" lvl="8" marL="4114800" algn="l">
              <a:lnSpc>
                <a:spcPct val="100000"/>
              </a:lnSpc>
              <a:spcBef>
                <a:spcPts val="300"/>
              </a:spcBef>
              <a:spcAft>
                <a:spcPts val="0"/>
              </a:spcAft>
              <a:buSzPts val="1800"/>
              <a:buChar char="◦"/>
              <a:defRPr/>
            </a:lvl9pPr>
          </a:lstStyle>
          <a:p/>
        </p:txBody>
      </p:sp>
      <p:sp>
        <p:nvSpPr>
          <p:cNvPr id="60" name="Google Shape;60;p29"/>
          <p:cNvSpPr txBox="1"/>
          <p:nvPr>
            <p:ph idx="2" type="body"/>
          </p:nvPr>
        </p:nvSpPr>
        <p:spPr>
          <a:xfrm>
            <a:off x="152400" y="776287"/>
            <a:ext cx="5102352" cy="5852160"/>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300"/>
              </a:spcBef>
              <a:spcAft>
                <a:spcPts val="0"/>
              </a:spcAft>
              <a:buSzPts val="3200"/>
              <a:buChar char="•"/>
              <a:defRPr sz="3200"/>
            </a:lvl1pPr>
            <a:lvl2pPr indent="-406400" lvl="1" marL="914400" algn="l">
              <a:lnSpc>
                <a:spcPct val="100000"/>
              </a:lnSpc>
              <a:spcBef>
                <a:spcPts val="300"/>
              </a:spcBef>
              <a:spcAft>
                <a:spcPts val="0"/>
              </a:spcAft>
              <a:buSzPts val="2800"/>
              <a:buChar char="▫"/>
              <a:defRPr sz="2800"/>
            </a:lvl2pPr>
            <a:lvl3pPr indent="-381000" lvl="2" marL="1371600" algn="l">
              <a:lnSpc>
                <a:spcPct val="100000"/>
              </a:lnSpc>
              <a:spcBef>
                <a:spcPts val="300"/>
              </a:spcBef>
              <a:spcAft>
                <a:spcPts val="0"/>
              </a:spcAft>
              <a:buSzPts val="2400"/>
              <a:buChar char="●"/>
              <a:defRPr sz="2400"/>
            </a:lvl3pPr>
            <a:lvl4pPr indent="-355600" lvl="3" marL="1828800" algn="l">
              <a:lnSpc>
                <a:spcPct val="100000"/>
              </a:lnSpc>
              <a:spcBef>
                <a:spcPts val="300"/>
              </a:spcBef>
              <a:spcAft>
                <a:spcPts val="0"/>
              </a:spcAft>
              <a:buSzPts val="2000"/>
              <a:buChar char="●"/>
              <a:defRPr sz="2000"/>
            </a:lvl4pPr>
            <a:lvl5pPr indent="-355600" lvl="4" marL="2286000" algn="l">
              <a:lnSpc>
                <a:spcPct val="100000"/>
              </a:lnSpc>
              <a:spcBef>
                <a:spcPts val="300"/>
              </a:spcBef>
              <a:spcAft>
                <a:spcPts val="0"/>
              </a:spcAft>
              <a:buSzPts val="2000"/>
              <a:buChar char="▫"/>
              <a:defRPr sz="2000"/>
            </a:lvl5pPr>
            <a:lvl6pPr indent="-342900" lvl="5" marL="2743200" algn="l">
              <a:lnSpc>
                <a:spcPct val="100000"/>
              </a:lnSpc>
              <a:spcBef>
                <a:spcPts val="300"/>
              </a:spcBef>
              <a:spcAft>
                <a:spcPts val="0"/>
              </a:spcAft>
              <a:buSzPts val="1800"/>
              <a:buChar char="▫"/>
              <a:defRPr/>
            </a:lvl6pPr>
            <a:lvl7pPr indent="-342900" lvl="6" marL="3200400" algn="l">
              <a:lnSpc>
                <a:spcPct val="100000"/>
              </a:lnSpc>
              <a:spcBef>
                <a:spcPts val="300"/>
              </a:spcBef>
              <a:spcAft>
                <a:spcPts val="0"/>
              </a:spcAft>
              <a:buSzPts val="1800"/>
              <a:buChar char="▫"/>
              <a:defRPr/>
            </a:lvl7pPr>
            <a:lvl8pPr indent="-342900" lvl="7" marL="3657600" algn="l">
              <a:lnSpc>
                <a:spcPct val="100000"/>
              </a:lnSpc>
              <a:spcBef>
                <a:spcPts val="300"/>
              </a:spcBef>
              <a:spcAft>
                <a:spcPts val="0"/>
              </a:spcAft>
              <a:buSzPts val="1800"/>
              <a:buChar char="◦"/>
              <a:defRPr/>
            </a:lvl8pPr>
            <a:lvl9pPr indent="-342900" lvl="8" marL="4114800" algn="l">
              <a:lnSpc>
                <a:spcPct val="100000"/>
              </a:lnSpc>
              <a:spcBef>
                <a:spcPts val="300"/>
              </a:spcBef>
              <a:spcAft>
                <a:spcPts val="0"/>
              </a:spcAft>
              <a:buSzPts val="1800"/>
              <a:buChar char="◦"/>
              <a:defRPr/>
            </a:lvl9pPr>
          </a:lstStyle>
          <a:p/>
        </p:txBody>
      </p:sp>
      <p:sp>
        <p:nvSpPr>
          <p:cNvPr id="61" name="Google Shape;61;p29"/>
          <p:cNvSpPr txBox="1"/>
          <p:nvPr>
            <p:ph idx="10" type="dt"/>
          </p:nvPr>
        </p:nvSpPr>
        <p:spPr>
          <a:xfrm>
            <a:off x="6586537" y="612775"/>
            <a:ext cx="957262"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800">
                <a:solidFill>
                  <a:schemeClr val="accent2"/>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29"/>
          <p:cNvSpPr txBox="1"/>
          <p:nvPr>
            <p:ph idx="11" type="ftr"/>
          </p:nvPr>
        </p:nvSpPr>
        <p:spPr>
          <a:xfrm>
            <a:off x="5257800" y="612775"/>
            <a:ext cx="1325562"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9"/>
          <p:cNvSpPr txBox="1"/>
          <p:nvPr>
            <p:ph idx="12" type="sldNum"/>
          </p:nvPr>
        </p:nvSpPr>
        <p:spPr>
          <a:xfrm>
            <a:off x="8174037" y="1587"/>
            <a:ext cx="762000" cy="366712"/>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1pPr>
            <a:lvl2pPr indent="0" lvl="1"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2pPr>
            <a:lvl3pPr indent="0" lvl="2"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3pPr>
            <a:lvl4pPr indent="0" lvl="3"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4pPr>
            <a:lvl5pPr indent="0" lvl="4"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5pPr>
            <a:lvl6pPr indent="0" lvl="5"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6pPr>
            <a:lvl7pPr indent="0" lvl="6"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7pPr>
            <a:lvl8pPr indent="0" lvl="7"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8pPr>
            <a:lvl9pPr indent="0" lvl="8"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4" name="Shape 64"/>
        <p:cNvGrpSpPr/>
        <p:nvPr/>
      </p:nvGrpSpPr>
      <p:grpSpPr>
        <a:xfrm>
          <a:off x="0" y="0"/>
          <a:ext cx="0" cy="0"/>
          <a:chOff x="0" y="0"/>
          <a:chExt cx="0" cy="0"/>
        </a:xfrm>
      </p:grpSpPr>
      <p:sp>
        <p:nvSpPr>
          <p:cNvPr id="65" name="Google Shape;65;p32"/>
          <p:cNvSpPr txBox="1"/>
          <p:nvPr>
            <p:ph type="title"/>
          </p:nvPr>
        </p:nvSpPr>
        <p:spPr>
          <a:xfrm rot="-5400000">
            <a:off x="3393017" y="3156577"/>
            <a:ext cx="4681637" cy="586803"/>
          </a:xfrm>
          <a:prstGeom prst="rect">
            <a:avLst/>
          </a:prstGeom>
          <a:noFill/>
          <a:ln>
            <a:noFill/>
          </a:ln>
        </p:spPr>
        <p:txBody>
          <a:bodyPr anchorCtr="0" anchor="t" bIns="45700" lIns="45700" spcFirstLastPara="1" rIns="45700" wrap="square" tIns="0">
            <a:noAutofit/>
          </a:bodyPr>
          <a:lstStyle>
            <a:lvl1pPr lvl="0" algn="ctr">
              <a:lnSpc>
                <a:spcPct val="100000"/>
              </a:lnSpc>
              <a:spcBef>
                <a:spcPts val="0"/>
              </a:spcBef>
              <a:spcAft>
                <a:spcPts val="0"/>
              </a:spcAft>
              <a:buClr>
                <a:schemeClr val="dk2"/>
              </a:buClr>
              <a:buSzPts val="2000"/>
              <a:buFont typeface="Trebuchet MS"/>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2"/>
          <p:cNvSpPr/>
          <p:nvPr>
            <p:ph idx="2" type="pic"/>
          </p:nvPr>
        </p:nvSpPr>
        <p:spPr>
          <a:xfrm>
            <a:off x="403671" y="1143000"/>
            <a:ext cx="4572000" cy="4572000"/>
          </a:xfrm>
          <a:prstGeom prst="rect">
            <a:avLst/>
          </a:prstGeom>
          <a:solidFill>
            <a:srgbClr val="EAEAEA"/>
          </a:solidFill>
          <a:ln cap="flat" cmpd="sng" w="50800">
            <a:solidFill>
              <a:srgbClr val="FFFFFF"/>
            </a:solidFill>
            <a:prstDash val="solid"/>
            <a:miter lim="800000"/>
            <a:headEnd len="sm" w="sm" type="none"/>
            <a:tailEnd len="sm" w="sm" type="none"/>
          </a:ln>
          <a:effectLst>
            <a:outerShdw blurRad="57150" rotWithShape="0" algn="tl" dir="4800000" dist="31750">
              <a:srgbClr val="000000">
                <a:alpha val="24313"/>
              </a:srgbClr>
            </a:outerShdw>
          </a:effectLst>
        </p:spPr>
      </p:sp>
      <p:sp>
        <p:nvSpPr>
          <p:cNvPr id="67" name="Google Shape;67;p32"/>
          <p:cNvSpPr txBox="1"/>
          <p:nvPr>
            <p:ph idx="1" type="body"/>
          </p:nvPr>
        </p:nvSpPr>
        <p:spPr>
          <a:xfrm>
            <a:off x="6088443" y="3274308"/>
            <a:ext cx="2590800" cy="2516489"/>
          </a:xfrm>
          <a:prstGeom prst="rect">
            <a:avLst/>
          </a:prstGeom>
          <a:noFill/>
          <a:ln>
            <a:noFill/>
          </a:ln>
        </p:spPr>
        <p:txBody>
          <a:bodyPr anchorCtr="0" anchor="t" bIns="45700" lIns="0" spcFirstLastPara="1" rIns="45700" wrap="square" tIns="0">
            <a:noAutofit/>
          </a:bodyPr>
          <a:lstStyle>
            <a:lvl1pPr indent="-228600" lvl="0" marL="457200" algn="l">
              <a:lnSpc>
                <a:spcPct val="100000"/>
              </a:lnSpc>
              <a:spcBef>
                <a:spcPts val="0"/>
              </a:spcBef>
              <a:spcAft>
                <a:spcPts val="0"/>
              </a:spcAft>
              <a:buSzPts val="1300"/>
              <a:buFont typeface="Georgia"/>
              <a:buNone/>
              <a:defRPr sz="1300"/>
            </a:lvl1pPr>
            <a:lvl2pPr indent="-228600" lvl="1" marL="914400" algn="l">
              <a:lnSpc>
                <a:spcPct val="100000"/>
              </a:lnSpc>
              <a:spcBef>
                <a:spcPts val="300"/>
              </a:spcBef>
              <a:spcAft>
                <a:spcPts val="0"/>
              </a:spcAft>
              <a:buSzPts val="1200"/>
              <a:buFont typeface="Georgia"/>
              <a:buNone/>
              <a:defRPr sz="1200"/>
            </a:lvl2pPr>
            <a:lvl3pPr indent="-228600" lvl="2" marL="1371600" algn="l">
              <a:lnSpc>
                <a:spcPct val="100000"/>
              </a:lnSpc>
              <a:spcBef>
                <a:spcPts val="300"/>
              </a:spcBef>
              <a:spcAft>
                <a:spcPts val="0"/>
              </a:spcAft>
              <a:buSzPts val="1000"/>
              <a:buFont typeface="Georgia"/>
              <a:buNone/>
              <a:defRPr sz="1000"/>
            </a:lvl3pPr>
            <a:lvl4pPr indent="-228600" lvl="3" marL="1828800" algn="l">
              <a:lnSpc>
                <a:spcPct val="100000"/>
              </a:lnSpc>
              <a:spcBef>
                <a:spcPts val="300"/>
              </a:spcBef>
              <a:spcAft>
                <a:spcPts val="0"/>
              </a:spcAft>
              <a:buSzPts val="900"/>
              <a:buFont typeface="Georgia"/>
              <a:buNone/>
              <a:defRPr sz="900"/>
            </a:lvl4pPr>
            <a:lvl5pPr indent="-228600" lvl="4" marL="2286000" algn="l">
              <a:lnSpc>
                <a:spcPct val="100000"/>
              </a:lnSpc>
              <a:spcBef>
                <a:spcPts val="300"/>
              </a:spcBef>
              <a:spcAft>
                <a:spcPts val="0"/>
              </a:spcAft>
              <a:buSzPts val="900"/>
              <a:buFont typeface="Georgia"/>
              <a:buNone/>
              <a:defRPr sz="900"/>
            </a:lvl5pPr>
            <a:lvl6pPr indent="-342900" lvl="5" marL="2743200" algn="l">
              <a:lnSpc>
                <a:spcPct val="100000"/>
              </a:lnSpc>
              <a:spcBef>
                <a:spcPts val="300"/>
              </a:spcBef>
              <a:spcAft>
                <a:spcPts val="0"/>
              </a:spcAft>
              <a:buSzPts val="1800"/>
              <a:buChar char="▫"/>
              <a:defRPr/>
            </a:lvl6pPr>
            <a:lvl7pPr indent="-342900" lvl="6" marL="3200400" algn="l">
              <a:lnSpc>
                <a:spcPct val="100000"/>
              </a:lnSpc>
              <a:spcBef>
                <a:spcPts val="300"/>
              </a:spcBef>
              <a:spcAft>
                <a:spcPts val="0"/>
              </a:spcAft>
              <a:buSzPts val="1800"/>
              <a:buChar char="▫"/>
              <a:defRPr/>
            </a:lvl7pPr>
            <a:lvl8pPr indent="-342900" lvl="7" marL="3657600" algn="l">
              <a:lnSpc>
                <a:spcPct val="100000"/>
              </a:lnSpc>
              <a:spcBef>
                <a:spcPts val="300"/>
              </a:spcBef>
              <a:spcAft>
                <a:spcPts val="0"/>
              </a:spcAft>
              <a:buSzPts val="1800"/>
              <a:buChar char="◦"/>
              <a:defRPr/>
            </a:lvl8pPr>
            <a:lvl9pPr indent="-342900" lvl="8" marL="4114800" algn="l">
              <a:lnSpc>
                <a:spcPct val="100000"/>
              </a:lnSpc>
              <a:spcBef>
                <a:spcPts val="300"/>
              </a:spcBef>
              <a:spcAft>
                <a:spcPts val="0"/>
              </a:spcAft>
              <a:buSzPts val="1800"/>
              <a:buChar char="◦"/>
              <a:defRPr/>
            </a:lvl9pPr>
          </a:lstStyle>
          <a:p/>
        </p:txBody>
      </p:sp>
      <p:sp>
        <p:nvSpPr>
          <p:cNvPr id="68" name="Google Shape;68;p32"/>
          <p:cNvSpPr txBox="1"/>
          <p:nvPr>
            <p:ph idx="10" type="dt"/>
          </p:nvPr>
        </p:nvSpPr>
        <p:spPr>
          <a:xfrm>
            <a:off x="6586537" y="612775"/>
            <a:ext cx="957262"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800">
                <a:solidFill>
                  <a:schemeClr val="accent2"/>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32"/>
          <p:cNvSpPr txBox="1"/>
          <p:nvPr>
            <p:ph idx="11" type="ftr"/>
          </p:nvPr>
        </p:nvSpPr>
        <p:spPr>
          <a:xfrm>
            <a:off x="5257800" y="612775"/>
            <a:ext cx="1325562"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2"/>
          <p:cNvSpPr txBox="1"/>
          <p:nvPr>
            <p:ph idx="12" type="sldNum"/>
          </p:nvPr>
        </p:nvSpPr>
        <p:spPr>
          <a:xfrm>
            <a:off x="8174037" y="1587"/>
            <a:ext cx="762000" cy="366712"/>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1pPr>
            <a:lvl2pPr indent="0" lvl="1"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2pPr>
            <a:lvl3pPr indent="0" lvl="2"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3pPr>
            <a:lvl4pPr indent="0" lvl="3"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4pPr>
            <a:lvl5pPr indent="0" lvl="4"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5pPr>
            <a:lvl6pPr indent="0" lvl="5"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6pPr>
            <a:lvl7pPr indent="0" lvl="6"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7pPr>
            <a:lvl8pPr indent="0" lvl="7"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8pPr>
            <a:lvl9pPr indent="0" lvl="8"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71" name="Shape 71"/>
        <p:cNvGrpSpPr/>
        <p:nvPr/>
      </p:nvGrpSpPr>
      <p:grpSpPr>
        <a:xfrm>
          <a:off x="0" y="0"/>
          <a:ext cx="0" cy="0"/>
          <a:chOff x="0" y="0"/>
          <a:chExt cx="0" cy="0"/>
        </a:xfrm>
      </p:grpSpPr>
      <p:sp>
        <p:nvSpPr>
          <p:cNvPr id="72" name="Google Shape;72;p33"/>
          <p:cNvSpPr txBox="1"/>
          <p:nvPr>
            <p:ph idx="10" type="dt"/>
          </p:nvPr>
        </p:nvSpPr>
        <p:spPr>
          <a:xfrm>
            <a:off x="6586537" y="612775"/>
            <a:ext cx="957262"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800">
                <a:solidFill>
                  <a:schemeClr val="accent2"/>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3"/>
          <p:cNvSpPr txBox="1"/>
          <p:nvPr>
            <p:ph idx="11" type="ftr"/>
          </p:nvPr>
        </p:nvSpPr>
        <p:spPr>
          <a:xfrm>
            <a:off x="5257800" y="612775"/>
            <a:ext cx="1325562"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3"/>
          <p:cNvSpPr txBox="1"/>
          <p:nvPr>
            <p:ph idx="12" type="sldNum"/>
          </p:nvPr>
        </p:nvSpPr>
        <p:spPr>
          <a:xfrm>
            <a:off x="8174037" y="1587"/>
            <a:ext cx="762000" cy="366712"/>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1pPr>
            <a:lvl2pPr indent="0" lvl="1"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2pPr>
            <a:lvl3pPr indent="0" lvl="2"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3pPr>
            <a:lvl4pPr indent="0" lvl="3"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4pPr>
            <a:lvl5pPr indent="0" lvl="4"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5pPr>
            <a:lvl6pPr indent="0" lvl="5"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6pPr>
            <a:lvl7pPr indent="0" lvl="6"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7pPr>
            <a:lvl8pPr indent="0" lvl="7"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8pPr>
            <a:lvl9pPr indent="0" lvl="8"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75" name="Shape 75"/>
        <p:cNvGrpSpPr/>
        <p:nvPr/>
      </p:nvGrpSpPr>
      <p:grpSpPr>
        <a:xfrm>
          <a:off x="0" y="0"/>
          <a:ext cx="0" cy="0"/>
          <a:chOff x="0" y="0"/>
          <a:chExt cx="0" cy="0"/>
        </a:xfrm>
      </p:grpSpPr>
      <p:sp>
        <p:nvSpPr>
          <p:cNvPr id="76" name="Google Shape;76;p34"/>
          <p:cNvSpPr txBox="1"/>
          <p:nvPr>
            <p:ph type="title"/>
          </p:nvPr>
        </p:nvSpPr>
        <p:spPr>
          <a:xfrm>
            <a:off x="722313" y="1981200"/>
            <a:ext cx="7772400" cy="136207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rgbClr val="FFFFFF"/>
              </a:buClr>
              <a:buSzPts val="4300"/>
              <a:buFont typeface="Trebuchet MS"/>
              <a:buNone/>
              <a:defRPr b="1" sz="4300" cap="none">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4"/>
          <p:cNvSpPr txBox="1"/>
          <p:nvPr>
            <p:ph idx="1" type="body"/>
          </p:nvPr>
        </p:nvSpPr>
        <p:spPr>
          <a:xfrm>
            <a:off x="722313" y="3367088"/>
            <a:ext cx="7772400" cy="1509712"/>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300"/>
              </a:spcBef>
              <a:spcAft>
                <a:spcPts val="0"/>
              </a:spcAft>
              <a:buSzPts val="2100"/>
              <a:buNone/>
              <a:defRPr b="0" sz="2100">
                <a:solidFill>
                  <a:schemeClr val="dk2"/>
                </a:solidFill>
              </a:defRPr>
            </a:lvl1pPr>
            <a:lvl2pPr indent="-228600" lvl="1" marL="914400" algn="l">
              <a:lnSpc>
                <a:spcPct val="100000"/>
              </a:lnSpc>
              <a:spcBef>
                <a:spcPts val="300"/>
              </a:spcBef>
              <a:spcAft>
                <a:spcPts val="0"/>
              </a:spcAft>
              <a:buSzPts val="1800"/>
              <a:buNone/>
              <a:defRPr sz="1800">
                <a:solidFill>
                  <a:srgbClr val="888888"/>
                </a:solidFill>
              </a:defRPr>
            </a:lvl2pPr>
            <a:lvl3pPr indent="-228600" lvl="2" marL="1371600" algn="l">
              <a:lnSpc>
                <a:spcPct val="100000"/>
              </a:lnSpc>
              <a:spcBef>
                <a:spcPts val="300"/>
              </a:spcBef>
              <a:spcAft>
                <a:spcPts val="0"/>
              </a:spcAft>
              <a:buSzPts val="1600"/>
              <a:buNone/>
              <a:defRPr sz="1600">
                <a:solidFill>
                  <a:srgbClr val="888888"/>
                </a:solidFill>
              </a:defRPr>
            </a:lvl3pPr>
            <a:lvl4pPr indent="-228600" lvl="3" marL="1828800" algn="l">
              <a:lnSpc>
                <a:spcPct val="100000"/>
              </a:lnSpc>
              <a:spcBef>
                <a:spcPts val="300"/>
              </a:spcBef>
              <a:spcAft>
                <a:spcPts val="0"/>
              </a:spcAft>
              <a:buSzPts val="1400"/>
              <a:buNone/>
              <a:defRPr sz="1400">
                <a:solidFill>
                  <a:srgbClr val="888888"/>
                </a:solidFill>
              </a:defRPr>
            </a:lvl4pPr>
            <a:lvl5pPr indent="-228600" lvl="4" marL="2286000" algn="l">
              <a:lnSpc>
                <a:spcPct val="100000"/>
              </a:lnSpc>
              <a:spcBef>
                <a:spcPts val="300"/>
              </a:spcBef>
              <a:spcAft>
                <a:spcPts val="0"/>
              </a:spcAft>
              <a:buSzPts val="1400"/>
              <a:buNone/>
              <a:defRPr sz="1400">
                <a:solidFill>
                  <a:srgbClr val="888888"/>
                </a:solidFill>
              </a:defRPr>
            </a:lvl5pPr>
            <a:lvl6pPr indent="-342900" lvl="5" marL="2743200" algn="l">
              <a:lnSpc>
                <a:spcPct val="100000"/>
              </a:lnSpc>
              <a:spcBef>
                <a:spcPts val="300"/>
              </a:spcBef>
              <a:spcAft>
                <a:spcPts val="0"/>
              </a:spcAft>
              <a:buSzPts val="1800"/>
              <a:buChar char="▫"/>
              <a:defRPr/>
            </a:lvl6pPr>
            <a:lvl7pPr indent="-342900" lvl="6" marL="3200400" algn="l">
              <a:lnSpc>
                <a:spcPct val="100000"/>
              </a:lnSpc>
              <a:spcBef>
                <a:spcPts val="300"/>
              </a:spcBef>
              <a:spcAft>
                <a:spcPts val="0"/>
              </a:spcAft>
              <a:buSzPts val="1800"/>
              <a:buChar char="▫"/>
              <a:defRPr/>
            </a:lvl7pPr>
            <a:lvl8pPr indent="-342900" lvl="7" marL="3657600" algn="l">
              <a:lnSpc>
                <a:spcPct val="100000"/>
              </a:lnSpc>
              <a:spcBef>
                <a:spcPts val="300"/>
              </a:spcBef>
              <a:spcAft>
                <a:spcPts val="0"/>
              </a:spcAft>
              <a:buSzPts val="1800"/>
              <a:buChar char="◦"/>
              <a:defRPr/>
            </a:lvl8pPr>
            <a:lvl9pPr indent="-342900" lvl="8" marL="4114800" algn="l">
              <a:lnSpc>
                <a:spcPct val="100000"/>
              </a:lnSpc>
              <a:spcBef>
                <a:spcPts val="300"/>
              </a:spcBef>
              <a:spcAft>
                <a:spcPts val="0"/>
              </a:spcAft>
              <a:buSzPts val="1800"/>
              <a:buChar char="◦"/>
              <a:defRPr/>
            </a:lvl9pPr>
          </a:lstStyle>
          <a:p/>
        </p:txBody>
      </p:sp>
      <p:sp>
        <p:nvSpPr>
          <p:cNvPr id="78" name="Google Shape;78;p34"/>
          <p:cNvSpPr txBox="1"/>
          <p:nvPr>
            <p:ph idx="10" type="dt"/>
          </p:nvPr>
        </p:nvSpPr>
        <p:spPr>
          <a:xfrm>
            <a:off x="6586537" y="612775"/>
            <a:ext cx="957262"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800">
                <a:solidFill>
                  <a:schemeClr val="accent2"/>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4"/>
          <p:cNvSpPr txBox="1"/>
          <p:nvPr>
            <p:ph idx="11" type="ftr"/>
          </p:nvPr>
        </p:nvSpPr>
        <p:spPr>
          <a:xfrm>
            <a:off x="5257800" y="612775"/>
            <a:ext cx="1325562"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4"/>
          <p:cNvSpPr txBox="1"/>
          <p:nvPr>
            <p:ph idx="12" type="sldNum"/>
          </p:nvPr>
        </p:nvSpPr>
        <p:spPr>
          <a:xfrm>
            <a:off x="8174037" y="1587"/>
            <a:ext cx="762000" cy="366712"/>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1pPr>
            <a:lvl2pPr indent="0" lvl="1"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2pPr>
            <a:lvl3pPr indent="0" lvl="2"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3pPr>
            <a:lvl4pPr indent="0" lvl="3"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4pPr>
            <a:lvl5pPr indent="0" lvl="4"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5pPr>
            <a:lvl6pPr indent="0" lvl="5"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6pPr>
            <a:lvl7pPr indent="0" lvl="6"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7pPr>
            <a:lvl8pPr indent="0" lvl="7"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8pPr>
            <a:lvl9pPr indent="0" lvl="8"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81" name="Shape 81"/>
        <p:cNvGrpSpPr/>
        <p:nvPr/>
      </p:nvGrpSpPr>
      <p:grpSpPr>
        <a:xfrm>
          <a:off x="0" y="0"/>
          <a:ext cx="0" cy="0"/>
          <a:chOff x="0" y="0"/>
          <a:chExt cx="0" cy="0"/>
        </a:xfrm>
      </p:grpSpPr>
      <p:sp>
        <p:nvSpPr>
          <p:cNvPr id="82" name="Google Shape;82;p35"/>
          <p:cNvSpPr txBox="1"/>
          <p:nvPr>
            <p:ph type="title"/>
          </p:nvPr>
        </p:nvSpPr>
        <p:spPr>
          <a:xfrm rot="5400000">
            <a:off x="4991100" y="2933700"/>
            <a:ext cx="5486400" cy="19050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5"/>
          <p:cNvSpPr txBox="1"/>
          <p:nvPr>
            <p:ph idx="1" type="body"/>
          </p:nvPr>
        </p:nvSpPr>
        <p:spPr>
          <a:xfrm rot="5400000">
            <a:off x="838200" y="762000"/>
            <a:ext cx="5486400" cy="62484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00"/>
              </a:spcBef>
              <a:spcAft>
                <a:spcPts val="0"/>
              </a:spcAft>
              <a:buSzPts val="1800"/>
              <a:buChar char="•"/>
              <a:defRPr/>
            </a:lvl1pPr>
            <a:lvl2pPr indent="-342900" lvl="1" marL="914400" algn="l">
              <a:lnSpc>
                <a:spcPct val="100000"/>
              </a:lnSpc>
              <a:spcBef>
                <a:spcPts val="300"/>
              </a:spcBef>
              <a:spcAft>
                <a:spcPts val="0"/>
              </a:spcAft>
              <a:buSzPts val="1800"/>
              <a:buChar char="▫"/>
              <a:defRPr/>
            </a:lvl2pPr>
            <a:lvl3pPr indent="-342900" lvl="2" marL="1371600" algn="l">
              <a:lnSpc>
                <a:spcPct val="100000"/>
              </a:lnSpc>
              <a:spcBef>
                <a:spcPts val="3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100000"/>
              </a:lnSpc>
              <a:spcBef>
                <a:spcPts val="300"/>
              </a:spcBef>
              <a:spcAft>
                <a:spcPts val="0"/>
              </a:spcAft>
              <a:buSzPts val="1800"/>
              <a:buChar char="▫"/>
              <a:defRPr/>
            </a:lvl6pPr>
            <a:lvl7pPr indent="-342900" lvl="6" marL="3200400" algn="l">
              <a:lnSpc>
                <a:spcPct val="100000"/>
              </a:lnSpc>
              <a:spcBef>
                <a:spcPts val="300"/>
              </a:spcBef>
              <a:spcAft>
                <a:spcPts val="0"/>
              </a:spcAft>
              <a:buSzPts val="1800"/>
              <a:buChar char="▫"/>
              <a:defRPr/>
            </a:lvl7pPr>
            <a:lvl8pPr indent="-342900" lvl="7" marL="3657600" algn="l">
              <a:lnSpc>
                <a:spcPct val="100000"/>
              </a:lnSpc>
              <a:spcBef>
                <a:spcPts val="300"/>
              </a:spcBef>
              <a:spcAft>
                <a:spcPts val="0"/>
              </a:spcAft>
              <a:buSzPts val="1800"/>
              <a:buChar char="◦"/>
              <a:defRPr/>
            </a:lvl8pPr>
            <a:lvl9pPr indent="-342900" lvl="8" marL="4114800" algn="l">
              <a:lnSpc>
                <a:spcPct val="100000"/>
              </a:lnSpc>
              <a:spcBef>
                <a:spcPts val="300"/>
              </a:spcBef>
              <a:spcAft>
                <a:spcPts val="0"/>
              </a:spcAft>
              <a:buSzPts val="1800"/>
              <a:buChar char="◦"/>
              <a:defRPr/>
            </a:lvl9pPr>
          </a:lstStyle>
          <a:p/>
        </p:txBody>
      </p:sp>
      <p:sp>
        <p:nvSpPr>
          <p:cNvPr id="84" name="Google Shape;84;p35"/>
          <p:cNvSpPr txBox="1"/>
          <p:nvPr>
            <p:ph idx="10" type="dt"/>
          </p:nvPr>
        </p:nvSpPr>
        <p:spPr>
          <a:xfrm>
            <a:off x="6586537" y="612775"/>
            <a:ext cx="957262"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800">
                <a:solidFill>
                  <a:schemeClr val="accent2"/>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35"/>
          <p:cNvSpPr txBox="1"/>
          <p:nvPr>
            <p:ph idx="11" type="ftr"/>
          </p:nvPr>
        </p:nvSpPr>
        <p:spPr>
          <a:xfrm>
            <a:off x="5257800" y="612775"/>
            <a:ext cx="1325562"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35"/>
          <p:cNvSpPr txBox="1"/>
          <p:nvPr>
            <p:ph idx="12" type="sldNum"/>
          </p:nvPr>
        </p:nvSpPr>
        <p:spPr>
          <a:xfrm>
            <a:off x="8174037" y="1587"/>
            <a:ext cx="762000" cy="366712"/>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1pPr>
            <a:lvl2pPr indent="0" lvl="1"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2pPr>
            <a:lvl3pPr indent="0" lvl="2"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3pPr>
            <a:lvl4pPr indent="0" lvl="3"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4pPr>
            <a:lvl5pPr indent="0" lvl="4"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5pPr>
            <a:lvl6pPr indent="0" lvl="5"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6pPr>
            <a:lvl7pPr indent="0" lvl="6"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7pPr>
            <a:lvl8pPr indent="0" lvl="7"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8pPr>
            <a:lvl9pPr indent="0" lvl="8"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87" name="Shape 87"/>
        <p:cNvGrpSpPr/>
        <p:nvPr/>
      </p:nvGrpSpPr>
      <p:grpSpPr>
        <a:xfrm>
          <a:off x="0" y="0"/>
          <a:ext cx="0" cy="0"/>
          <a:chOff x="0" y="0"/>
          <a:chExt cx="0" cy="0"/>
        </a:xfrm>
      </p:grpSpPr>
      <p:sp>
        <p:nvSpPr>
          <p:cNvPr id="88" name="Google Shape;88;p36"/>
          <p:cNvSpPr txBox="1"/>
          <p:nvPr>
            <p:ph type="title"/>
          </p:nvPr>
        </p:nvSpPr>
        <p:spPr>
          <a:xfrm>
            <a:off x="457200" y="1143000"/>
            <a:ext cx="8229600" cy="10668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36"/>
          <p:cNvSpPr txBox="1"/>
          <p:nvPr>
            <p:ph idx="1" type="body"/>
          </p:nvPr>
        </p:nvSpPr>
        <p:spPr>
          <a:xfrm rot="5400000">
            <a:off x="2409825" y="296862"/>
            <a:ext cx="4324350" cy="82296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00"/>
              </a:spcBef>
              <a:spcAft>
                <a:spcPts val="0"/>
              </a:spcAft>
              <a:buSzPts val="1800"/>
              <a:buChar char="•"/>
              <a:defRPr/>
            </a:lvl1pPr>
            <a:lvl2pPr indent="-342900" lvl="1" marL="914400" algn="l">
              <a:lnSpc>
                <a:spcPct val="100000"/>
              </a:lnSpc>
              <a:spcBef>
                <a:spcPts val="300"/>
              </a:spcBef>
              <a:spcAft>
                <a:spcPts val="0"/>
              </a:spcAft>
              <a:buSzPts val="1800"/>
              <a:buChar char="▫"/>
              <a:defRPr/>
            </a:lvl2pPr>
            <a:lvl3pPr indent="-342900" lvl="2" marL="1371600" algn="l">
              <a:lnSpc>
                <a:spcPct val="100000"/>
              </a:lnSpc>
              <a:spcBef>
                <a:spcPts val="3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100000"/>
              </a:lnSpc>
              <a:spcBef>
                <a:spcPts val="300"/>
              </a:spcBef>
              <a:spcAft>
                <a:spcPts val="0"/>
              </a:spcAft>
              <a:buSzPts val="1800"/>
              <a:buChar char="▫"/>
              <a:defRPr/>
            </a:lvl6pPr>
            <a:lvl7pPr indent="-342900" lvl="6" marL="3200400" algn="l">
              <a:lnSpc>
                <a:spcPct val="100000"/>
              </a:lnSpc>
              <a:spcBef>
                <a:spcPts val="300"/>
              </a:spcBef>
              <a:spcAft>
                <a:spcPts val="0"/>
              </a:spcAft>
              <a:buSzPts val="1800"/>
              <a:buChar char="▫"/>
              <a:defRPr/>
            </a:lvl7pPr>
            <a:lvl8pPr indent="-342900" lvl="7" marL="3657600" algn="l">
              <a:lnSpc>
                <a:spcPct val="100000"/>
              </a:lnSpc>
              <a:spcBef>
                <a:spcPts val="300"/>
              </a:spcBef>
              <a:spcAft>
                <a:spcPts val="0"/>
              </a:spcAft>
              <a:buSzPts val="1800"/>
              <a:buChar char="◦"/>
              <a:defRPr/>
            </a:lvl8pPr>
            <a:lvl9pPr indent="-342900" lvl="8" marL="4114800" algn="l">
              <a:lnSpc>
                <a:spcPct val="100000"/>
              </a:lnSpc>
              <a:spcBef>
                <a:spcPts val="300"/>
              </a:spcBef>
              <a:spcAft>
                <a:spcPts val="0"/>
              </a:spcAft>
              <a:buSzPts val="1800"/>
              <a:buChar char="◦"/>
              <a:defRPr/>
            </a:lvl9pPr>
          </a:lstStyle>
          <a:p/>
        </p:txBody>
      </p:sp>
      <p:sp>
        <p:nvSpPr>
          <p:cNvPr id="90" name="Google Shape;90;p36"/>
          <p:cNvSpPr txBox="1"/>
          <p:nvPr>
            <p:ph idx="10" type="dt"/>
          </p:nvPr>
        </p:nvSpPr>
        <p:spPr>
          <a:xfrm>
            <a:off x="6586537" y="612775"/>
            <a:ext cx="957262"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800">
                <a:solidFill>
                  <a:schemeClr val="accent2"/>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36"/>
          <p:cNvSpPr txBox="1"/>
          <p:nvPr>
            <p:ph idx="11" type="ftr"/>
          </p:nvPr>
        </p:nvSpPr>
        <p:spPr>
          <a:xfrm>
            <a:off x="5257800" y="612775"/>
            <a:ext cx="1325562"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36"/>
          <p:cNvSpPr txBox="1"/>
          <p:nvPr>
            <p:ph idx="12" type="sldNum"/>
          </p:nvPr>
        </p:nvSpPr>
        <p:spPr>
          <a:xfrm>
            <a:off x="8174037" y="1587"/>
            <a:ext cx="762000" cy="366712"/>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1pPr>
            <a:lvl2pPr indent="0" lvl="1"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2pPr>
            <a:lvl3pPr indent="0" lvl="2"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3pPr>
            <a:lvl4pPr indent="0" lvl="3"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4pPr>
            <a:lvl5pPr indent="0" lvl="4"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5pPr>
            <a:lvl6pPr indent="0" lvl="5"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6pPr>
            <a:lvl7pPr indent="0" lvl="6"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7pPr>
            <a:lvl8pPr indent="0" lvl="7"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8pPr>
            <a:lvl9pPr indent="0" lvl="8"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93" name="Shape 93"/>
        <p:cNvGrpSpPr/>
        <p:nvPr/>
      </p:nvGrpSpPr>
      <p:grpSpPr>
        <a:xfrm>
          <a:off x="0" y="0"/>
          <a:ext cx="0" cy="0"/>
          <a:chOff x="0" y="0"/>
          <a:chExt cx="0" cy="0"/>
        </a:xfrm>
      </p:grpSpPr>
      <p:sp>
        <p:nvSpPr>
          <p:cNvPr id="94" name="Google Shape;94;p37"/>
          <p:cNvSpPr txBox="1"/>
          <p:nvPr>
            <p:ph type="title"/>
          </p:nvPr>
        </p:nvSpPr>
        <p:spPr>
          <a:xfrm>
            <a:off x="457200" y="1143000"/>
            <a:ext cx="8229600" cy="10668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37"/>
          <p:cNvSpPr txBox="1"/>
          <p:nvPr>
            <p:ph idx="1" type="body"/>
          </p:nvPr>
        </p:nvSpPr>
        <p:spPr>
          <a:xfrm>
            <a:off x="457200" y="2249424"/>
            <a:ext cx="4038600" cy="4525963"/>
          </a:xfrm>
          <a:prstGeom prst="rect">
            <a:avLst/>
          </a:prstGeom>
          <a:noFill/>
          <a:ln>
            <a:noFill/>
          </a:ln>
        </p:spPr>
        <p:txBody>
          <a:bodyPr anchorCtr="0" anchor="t" bIns="45700" lIns="91425" spcFirstLastPara="1" rIns="91425" wrap="square" tIns="45700">
            <a:noAutofit/>
          </a:bodyPr>
          <a:lstStyle>
            <a:lvl1pPr indent="-355600" lvl="0" marL="457200" algn="l">
              <a:lnSpc>
                <a:spcPct val="100000"/>
              </a:lnSpc>
              <a:spcBef>
                <a:spcPts val="300"/>
              </a:spcBef>
              <a:spcAft>
                <a:spcPts val="0"/>
              </a:spcAft>
              <a:buSzPts val="2000"/>
              <a:buChar char="•"/>
              <a:defRPr sz="2000"/>
            </a:lvl1pPr>
            <a:lvl2pPr indent="-349250" lvl="1" marL="914400" algn="l">
              <a:lnSpc>
                <a:spcPct val="100000"/>
              </a:lnSpc>
              <a:spcBef>
                <a:spcPts val="300"/>
              </a:spcBef>
              <a:spcAft>
                <a:spcPts val="0"/>
              </a:spcAft>
              <a:buSzPts val="1900"/>
              <a:buChar char="▫"/>
              <a:defRPr sz="1900"/>
            </a:lvl2pPr>
            <a:lvl3pPr indent="-342900" lvl="2" marL="1371600" algn="l">
              <a:lnSpc>
                <a:spcPct val="100000"/>
              </a:lnSpc>
              <a:spcBef>
                <a:spcPts val="300"/>
              </a:spcBef>
              <a:spcAft>
                <a:spcPts val="0"/>
              </a:spcAft>
              <a:buSzPts val="1800"/>
              <a:buChar char="●"/>
              <a:defRPr sz="1800"/>
            </a:lvl3pPr>
            <a:lvl4pPr indent="-342900" lvl="3" marL="1828800" algn="l">
              <a:lnSpc>
                <a:spcPct val="100000"/>
              </a:lnSpc>
              <a:spcBef>
                <a:spcPts val="300"/>
              </a:spcBef>
              <a:spcAft>
                <a:spcPts val="0"/>
              </a:spcAft>
              <a:buSzPts val="1800"/>
              <a:buChar char="●"/>
              <a:defRPr sz="1800"/>
            </a:lvl4pPr>
            <a:lvl5pPr indent="-342900" lvl="4" marL="2286000" algn="l">
              <a:lnSpc>
                <a:spcPct val="100000"/>
              </a:lnSpc>
              <a:spcBef>
                <a:spcPts val="300"/>
              </a:spcBef>
              <a:spcAft>
                <a:spcPts val="0"/>
              </a:spcAft>
              <a:buSzPts val="1800"/>
              <a:buChar char="▫"/>
              <a:defRPr sz="1800"/>
            </a:lvl5pPr>
            <a:lvl6pPr indent="-342900" lvl="5" marL="2743200" algn="l">
              <a:lnSpc>
                <a:spcPct val="100000"/>
              </a:lnSpc>
              <a:spcBef>
                <a:spcPts val="300"/>
              </a:spcBef>
              <a:spcAft>
                <a:spcPts val="0"/>
              </a:spcAft>
              <a:buSzPts val="1800"/>
              <a:buChar char="▫"/>
              <a:defRPr/>
            </a:lvl6pPr>
            <a:lvl7pPr indent="-342900" lvl="6" marL="3200400" algn="l">
              <a:lnSpc>
                <a:spcPct val="100000"/>
              </a:lnSpc>
              <a:spcBef>
                <a:spcPts val="300"/>
              </a:spcBef>
              <a:spcAft>
                <a:spcPts val="0"/>
              </a:spcAft>
              <a:buSzPts val="1800"/>
              <a:buChar char="▫"/>
              <a:defRPr/>
            </a:lvl7pPr>
            <a:lvl8pPr indent="-342900" lvl="7" marL="3657600" algn="l">
              <a:lnSpc>
                <a:spcPct val="100000"/>
              </a:lnSpc>
              <a:spcBef>
                <a:spcPts val="300"/>
              </a:spcBef>
              <a:spcAft>
                <a:spcPts val="0"/>
              </a:spcAft>
              <a:buSzPts val="1800"/>
              <a:buChar char="◦"/>
              <a:defRPr/>
            </a:lvl8pPr>
            <a:lvl9pPr indent="-342900" lvl="8" marL="4114800" algn="l">
              <a:lnSpc>
                <a:spcPct val="100000"/>
              </a:lnSpc>
              <a:spcBef>
                <a:spcPts val="300"/>
              </a:spcBef>
              <a:spcAft>
                <a:spcPts val="0"/>
              </a:spcAft>
              <a:buSzPts val="1800"/>
              <a:buChar char="◦"/>
              <a:defRPr/>
            </a:lvl9pPr>
          </a:lstStyle>
          <a:p/>
        </p:txBody>
      </p:sp>
      <p:sp>
        <p:nvSpPr>
          <p:cNvPr id="96" name="Google Shape;96;p37"/>
          <p:cNvSpPr txBox="1"/>
          <p:nvPr>
            <p:ph idx="2" type="body"/>
          </p:nvPr>
        </p:nvSpPr>
        <p:spPr>
          <a:xfrm>
            <a:off x="4648200" y="2249424"/>
            <a:ext cx="4038600" cy="4525963"/>
          </a:xfrm>
          <a:prstGeom prst="rect">
            <a:avLst/>
          </a:prstGeom>
          <a:noFill/>
          <a:ln>
            <a:noFill/>
          </a:ln>
        </p:spPr>
        <p:txBody>
          <a:bodyPr anchorCtr="0" anchor="t" bIns="45700" lIns="91425" spcFirstLastPara="1" rIns="91425" wrap="square" tIns="45700">
            <a:noAutofit/>
          </a:bodyPr>
          <a:lstStyle>
            <a:lvl1pPr indent="-355600" lvl="0" marL="457200" algn="l">
              <a:lnSpc>
                <a:spcPct val="100000"/>
              </a:lnSpc>
              <a:spcBef>
                <a:spcPts val="300"/>
              </a:spcBef>
              <a:spcAft>
                <a:spcPts val="0"/>
              </a:spcAft>
              <a:buSzPts val="2000"/>
              <a:buChar char="•"/>
              <a:defRPr sz="2000"/>
            </a:lvl1pPr>
            <a:lvl2pPr indent="-349250" lvl="1" marL="914400" algn="l">
              <a:lnSpc>
                <a:spcPct val="100000"/>
              </a:lnSpc>
              <a:spcBef>
                <a:spcPts val="300"/>
              </a:spcBef>
              <a:spcAft>
                <a:spcPts val="0"/>
              </a:spcAft>
              <a:buSzPts val="1900"/>
              <a:buChar char="▫"/>
              <a:defRPr sz="1900"/>
            </a:lvl2pPr>
            <a:lvl3pPr indent="-342900" lvl="2" marL="1371600" algn="l">
              <a:lnSpc>
                <a:spcPct val="100000"/>
              </a:lnSpc>
              <a:spcBef>
                <a:spcPts val="300"/>
              </a:spcBef>
              <a:spcAft>
                <a:spcPts val="0"/>
              </a:spcAft>
              <a:buSzPts val="1800"/>
              <a:buChar char="●"/>
              <a:defRPr sz="1800"/>
            </a:lvl3pPr>
            <a:lvl4pPr indent="-342900" lvl="3" marL="1828800" algn="l">
              <a:lnSpc>
                <a:spcPct val="100000"/>
              </a:lnSpc>
              <a:spcBef>
                <a:spcPts val="300"/>
              </a:spcBef>
              <a:spcAft>
                <a:spcPts val="0"/>
              </a:spcAft>
              <a:buSzPts val="1800"/>
              <a:buChar char="●"/>
              <a:defRPr sz="1800"/>
            </a:lvl4pPr>
            <a:lvl5pPr indent="-342900" lvl="4" marL="2286000" algn="l">
              <a:lnSpc>
                <a:spcPct val="100000"/>
              </a:lnSpc>
              <a:spcBef>
                <a:spcPts val="300"/>
              </a:spcBef>
              <a:spcAft>
                <a:spcPts val="0"/>
              </a:spcAft>
              <a:buSzPts val="1800"/>
              <a:buChar char="▫"/>
              <a:defRPr sz="1800"/>
            </a:lvl5pPr>
            <a:lvl6pPr indent="-342900" lvl="5" marL="2743200" algn="l">
              <a:lnSpc>
                <a:spcPct val="100000"/>
              </a:lnSpc>
              <a:spcBef>
                <a:spcPts val="300"/>
              </a:spcBef>
              <a:spcAft>
                <a:spcPts val="0"/>
              </a:spcAft>
              <a:buSzPts val="1800"/>
              <a:buChar char="▫"/>
              <a:defRPr/>
            </a:lvl6pPr>
            <a:lvl7pPr indent="-342900" lvl="6" marL="3200400" algn="l">
              <a:lnSpc>
                <a:spcPct val="100000"/>
              </a:lnSpc>
              <a:spcBef>
                <a:spcPts val="300"/>
              </a:spcBef>
              <a:spcAft>
                <a:spcPts val="0"/>
              </a:spcAft>
              <a:buSzPts val="1800"/>
              <a:buChar char="▫"/>
              <a:defRPr/>
            </a:lvl7pPr>
            <a:lvl8pPr indent="-342900" lvl="7" marL="3657600" algn="l">
              <a:lnSpc>
                <a:spcPct val="100000"/>
              </a:lnSpc>
              <a:spcBef>
                <a:spcPts val="300"/>
              </a:spcBef>
              <a:spcAft>
                <a:spcPts val="0"/>
              </a:spcAft>
              <a:buSzPts val="1800"/>
              <a:buChar char="◦"/>
              <a:defRPr/>
            </a:lvl8pPr>
            <a:lvl9pPr indent="-342900" lvl="8" marL="4114800" algn="l">
              <a:lnSpc>
                <a:spcPct val="100000"/>
              </a:lnSpc>
              <a:spcBef>
                <a:spcPts val="300"/>
              </a:spcBef>
              <a:spcAft>
                <a:spcPts val="0"/>
              </a:spcAft>
              <a:buSzPts val="1800"/>
              <a:buChar char="◦"/>
              <a:defRPr/>
            </a:lvl9pPr>
          </a:lstStyle>
          <a:p/>
        </p:txBody>
      </p:sp>
      <p:sp>
        <p:nvSpPr>
          <p:cNvPr id="97" name="Google Shape;97;p37"/>
          <p:cNvSpPr txBox="1"/>
          <p:nvPr>
            <p:ph idx="10" type="dt"/>
          </p:nvPr>
        </p:nvSpPr>
        <p:spPr>
          <a:xfrm>
            <a:off x="6586537" y="612775"/>
            <a:ext cx="957262"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800">
                <a:solidFill>
                  <a:schemeClr val="accent2"/>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37"/>
          <p:cNvSpPr txBox="1"/>
          <p:nvPr>
            <p:ph idx="11" type="ftr"/>
          </p:nvPr>
        </p:nvSpPr>
        <p:spPr>
          <a:xfrm>
            <a:off x="5257800" y="612775"/>
            <a:ext cx="1325562"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37"/>
          <p:cNvSpPr txBox="1"/>
          <p:nvPr>
            <p:ph idx="12" type="sldNum"/>
          </p:nvPr>
        </p:nvSpPr>
        <p:spPr>
          <a:xfrm>
            <a:off x="8174037" y="1587"/>
            <a:ext cx="762000" cy="366712"/>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1pPr>
            <a:lvl2pPr indent="0" lvl="1"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2pPr>
            <a:lvl3pPr indent="0" lvl="2"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3pPr>
            <a:lvl4pPr indent="0" lvl="3"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4pPr>
            <a:lvl5pPr indent="0" lvl="4"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5pPr>
            <a:lvl6pPr indent="0" lvl="5"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6pPr>
            <a:lvl7pPr indent="0" lvl="6"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7pPr>
            <a:lvl8pPr indent="0" lvl="7"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8pPr>
            <a:lvl9pPr indent="0" lvl="8" marL="0" marR="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9" Type="http://schemas.openxmlformats.org/officeDocument/2006/relationships/theme" Target="../theme/theme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5"/>
          <p:cNvSpPr txBox="1"/>
          <p:nvPr/>
        </p:nvSpPr>
        <p:spPr>
          <a:xfrm flipH="1" rot="10800000">
            <a:off x="5410200" y="3810000"/>
            <a:ext cx="3733800" cy="90487"/>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 name="Google Shape;11;p25"/>
          <p:cNvSpPr txBox="1"/>
          <p:nvPr/>
        </p:nvSpPr>
        <p:spPr>
          <a:xfrm flipH="1" rot="10800000">
            <a:off x="5410200" y="3897312"/>
            <a:ext cx="3733800" cy="192087"/>
          </a:xfrm>
          <a:prstGeom prst="rect">
            <a:avLst/>
          </a:prstGeom>
          <a:solidFill>
            <a:schemeClr val="accent2">
              <a:alpha val="4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 name="Google Shape;12;p25"/>
          <p:cNvSpPr txBox="1"/>
          <p:nvPr/>
        </p:nvSpPr>
        <p:spPr>
          <a:xfrm flipH="1" rot="10800000">
            <a:off x="5410200" y="4114800"/>
            <a:ext cx="3733800" cy="9525"/>
          </a:xfrm>
          <a:prstGeom prst="rect">
            <a:avLst/>
          </a:prstGeom>
          <a:solidFill>
            <a:schemeClr val="accent2">
              <a:alpha val="64313"/>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 name="Google Shape;13;p25"/>
          <p:cNvSpPr txBox="1"/>
          <p:nvPr/>
        </p:nvSpPr>
        <p:spPr>
          <a:xfrm flipH="1" rot="10800000">
            <a:off x="5410200" y="4164012"/>
            <a:ext cx="1965325" cy="19050"/>
          </a:xfrm>
          <a:prstGeom prst="rect">
            <a:avLst/>
          </a:prstGeom>
          <a:solidFill>
            <a:schemeClr val="accent2">
              <a:alpha val="59215"/>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 name="Google Shape;14;p25"/>
          <p:cNvSpPr txBox="1"/>
          <p:nvPr/>
        </p:nvSpPr>
        <p:spPr>
          <a:xfrm flipH="1" rot="10800000">
            <a:off x="5410200" y="4198937"/>
            <a:ext cx="1965325" cy="9525"/>
          </a:xfrm>
          <a:prstGeom prst="rect">
            <a:avLst/>
          </a:prstGeom>
          <a:solidFill>
            <a:schemeClr val="accent2">
              <a:alpha val="64313"/>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 name="Google Shape;15;p25"/>
          <p:cNvSpPr/>
          <p:nvPr/>
        </p:nvSpPr>
        <p:spPr>
          <a:xfrm>
            <a:off x="5410200" y="3962400"/>
            <a:ext cx="3063875" cy="26987"/>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 name="Google Shape;16;p25"/>
          <p:cNvSpPr/>
          <p:nvPr/>
        </p:nvSpPr>
        <p:spPr>
          <a:xfrm>
            <a:off x="7377112" y="4060825"/>
            <a:ext cx="1600200" cy="36512"/>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 name="Google Shape;17;p25"/>
          <p:cNvSpPr txBox="1"/>
          <p:nvPr/>
        </p:nvSpPr>
        <p:spPr>
          <a:xfrm>
            <a:off x="0" y="3649662"/>
            <a:ext cx="9144000" cy="244475"/>
          </a:xfrm>
          <a:prstGeom prst="rect">
            <a:avLst/>
          </a:prstGeom>
          <a:solidFill>
            <a:schemeClr val="accent2">
              <a:alpha val="4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 name="Google Shape;18;p25"/>
          <p:cNvSpPr txBox="1"/>
          <p:nvPr/>
        </p:nvSpPr>
        <p:spPr>
          <a:xfrm>
            <a:off x="0" y="3675062"/>
            <a:ext cx="9144000" cy="141287"/>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 name="Google Shape;19;p25"/>
          <p:cNvSpPr txBox="1"/>
          <p:nvPr/>
        </p:nvSpPr>
        <p:spPr>
          <a:xfrm flipH="1" rot="10800000">
            <a:off x="6413500" y="3643312"/>
            <a:ext cx="2730500" cy="24765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 name="Google Shape;20;p25"/>
          <p:cNvSpPr txBox="1"/>
          <p:nvPr/>
        </p:nvSpPr>
        <p:spPr>
          <a:xfrm>
            <a:off x="0" y="0"/>
            <a:ext cx="9144000" cy="370205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 name="Google Shape;21;p25"/>
          <p:cNvSpPr txBox="1"/>
          <p:nvPr>
            <p:ph type="title"/>
          </p:nvPr>
        </p:nvSpPr>
        <p:spPr>
          <a:xfrm>
            <a:off x="457200" y="1143000"/>
            <a:ext cx="8229600" cy="10668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4000" u="none" cap="none" strike="noStrike">
                <a:solidFill>
                  <a:schemeClr val="dk2"/>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4000" u="none" cap="none" strike="noStrike">
                <a:solidFill>
                  <a:schemeClr val="dk2"/>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4000" u="none" cap="none" strike="noStrike">
                <a:solidFill>
                  <a:schemeClr val="dk2"/>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4000" u="none" cap="none" strike="noStrike">
                <a:solidFill>
                  <a:schemeClr val="dk2"/>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4000" u="none" cap="none" strike="noStrike">
                <a:solidFill>
                  <a:schemeClr val="dk2"/>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4000" u="none" cap="none" strike="noStrike">
                <a:solidFill>
                  <a:schemeClr val="dk2"/>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4000" u="none" cap="none" strike="noStrike">
                <a:solidFill>
                  <a:schemeClr val="dk2"/>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4000" u="none" cap="none" strike="noStrike">
                <a:solidFill>
                  <a:schemeClr val="dk2"/>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4000" u="none" cap="none" strike="noStrike">
                <a:solidFill>
                  <a:schemeClr val="dk2"/>
                </a:solidFill>
                <a:latin typeface="Trebuchet MS"/>
                <a:ea typeface="Trebuchet MS"/>
                <a:cs typeface="Trebuchet MS"/>
                <a:sym typeface="Trebuchet MS"/>
              </a:defRPr>
            </a:lvl9pPr>
          </a:lstStyle>
          <a:p/>
        </p:txBody>
      </p:sp>
      <p:sp>
        <p:nvSpPr>
          <p:cNvPr id="22" name="Google Shape;22;p25"/>
          <p:cNvSpPr txBox="1"/>
          <p:nvPr>
            <p:ph idx="1" type="body"/>
          </p:nvPr>
        </p:nvSpPr>
        <p:spPr>
          <a:xfrm>
            <a:off x="457200" y="2249487"/>
            <a:ext cx="8229600" cy="432435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00000"/>
              </a:lnSpc>
              <a:spcBef>
                <a:spcPts val="300"/>
              </a:spcBef>
              <a:spcAft>
                <a:spcPts val="0"/>
              </a:spcAft>
              <a:buClr>
                <a:srgbClr val="A04DA3"/>
              </a:buClr>
              <a:buSzPts val="2800"/>
              <a:buFont typeface="Georgia"/>
              <a:buChar char="•"/>
              <a:defRPr b="0" i="0" sz="2800" u="none" cap="none" strike="noStrike">
                <a:solidFill>
                  <a:schemeClr val="dk1"/>
                </a:solidFill>
                <a:latin typeface="Georgia"/>
                <a:ea typeface="Georgia"/>
                <a:cs typeface="Georgia"/>
                <a:sym typeface="Georgia"/>
              </a:defRPr>
            </a:lvl1pPr>
            <a:lvl2pPr indent="-393700" lvl="1" marL="914400" marR="0" rtl="0" algn="l">
              <a:lnSpc>
                <a:spcPct val="100000"/>
              </a:lnSpc>
              <a:spcBef>
                <a:spcPts val="300"/>
              </a:spcBef>
              <a:spcAft>
                <a:spcPts val="0"/>
              </a:spcAft>
              <a:buClr>
                <a:schemeClr val="accent2"/>
              </a:buClr>
              <a:buSzPts val="2600"/>
              <a:buFont typeface="Georgia"/>
              <a:buChar char="▫"/>
              <a:defRPr b="0" i="0" sz="2600" u="none" cap="none" strike="noStrike">
                <a:solidFill>
                  <a:schemeClr val="accent2"/>
                </a:solidFill>
                <a:latin typeface="Georgia"/>
                <a:ea typeface="Georgia"/>
                <a:cs typeface="Georgia"/>
                <a:sym typeface="Georgia"/>
              </a:defRPr>
            </a:lvl2pPr>
            <a:lvl3pPr indent="-381000" lvl="2" marL="1371600" marR="0" rtl="0" algn="l">
              <a:lnSpc>
                <a:spcPct val="100000"/>
              </a:lnSpc>
              <a:spcBef>
                <a:spcPts val="300"/>
              </a:spcBef>
              <a:spcAft>
                <a:spcPts val="0"/>
              </a:spcAft>
              <a:buClr>
                <a:schemeClr val="accent1"/>
              </a:buClr>
              <a:buSzPts val="2400"/>
              <a:buFont typeface="Noto Sans Symbols"/>
              <a:buChar char="●"/>
              <a:defRPr b="0" i="0" sz="2400" u="none" cap="none" strike="noStrike">
                <a:solidFill>
                  <a:schemeClr val="accent1"/>
                </a:solidFill>
                <a:latin typeface="Georgia"/>
                <a:ea typeface="Georgia"/>
                <a:cs typeface="Georgia"/>
                <a:sym typeface="Georgia"/>
              </a:defRPr>
            </a:lvl3pPr>
            <a:lvl4pPr indent="-368300" lvl="3" marL="1828800" marR="0" rtl="0" algn="l">
              <a:lnSpc>
                <a:spcPct val="100000"/>
              </a:lnSpc>
              <a:spcBef>
                <a:spcPts val="300"/>
              </a:spcBef>
              <a:spcAft>
                <a:spcPts val="0"/>
              </a:spcAft>
              <a:buClr>
                <a:schemeClr val="accent1"/>
              </a:buClr>
              <a:buSzPts val="2200"/>
              <a:buFont typeface="Noto Sans Symbols"/>
              <a:buChar char="●"/>
              <a:defRPr b="0" i="0" sz="2200" u="none" cap="none" strike="noStrike">
                <a:solidFill>
                  <a:schemeClr val="accent1"/>
                </a:solidFill>
                <a:latin typeface="Georgia"/>
                <a:ea typeface="Georgia"/>
                <a:cs typeface="Georgia"/>
                <a:sym typeface="Georgia"/>
              </a:defRPr>
            </a:lvl4pPr>
            <a:lvl5pPr indent="-355600" lvl="4" marL="2286000" marR="0" rtl="0" algn="l">
              <a:lnSpc>
                <a:spcPct val="100000"/>
              </a:lnSpc>
              <a:spcBef>
                <a:spcPts val="300"/>
              </a:spcBef>
              <a:spcAft>
                <a:spcPts val="0"/>
              </a:spcAft>
              <a:buClr>
                <a:srgbClr val="A04DA3"/>
              </a:buClr>
              <a:buSzPts val="2000"/>
              <a:buFont typeface="Georgia"/>
              <a:buChar char="▫"/>
              <a:defRPr b="0" i="0" sz="2000" u="none" cap="none" strike="noStrike">
                <a:solidFill>
                  <a:srgbClr val="A04DA3"/>
                </a:solidFill>
                <a:latin typeface="Georgia"/>
                <a:ea typeface="Georgia"/>
                <a:cs typeface="Georgia"/>
                <a:sym typeface="Georgia"/>
              </a:defRPr>
            </a:lvl5pPr>
            <a:lvl6pPr indent="-342900" lvl="5" marL="2743200" marR="0" rtl="0" algn="l">
              <a:lnSpc>
                <a:spcPct val="100000"/>
              </a:lnSpc>
              <a:spcBef>
                <a:spcPts val="300"/>
              </a:spcBef>
              <a:spcAft>
                <a:spcPts val="0"/>
              </a:spcAft>
              <a:buClr>
                <a:schemeClr val="accent3"/>
              </a:buClr>
              <a:buSzPts val="1800"/>
              <a:buFont typeface="Georgia"/>
              <a:buChar char="▫"/>
              <a:defRPr b="0" i="0" sz="1800" u="none" cap="none" strike="noStrike">
                <a:solidFill>
                  <a:schemeClr val="accent3"/>
                </a:solidFill>
                <a:latin typeface="Georgia"/>
                <a:ea typeface="Georgia"/>
                <a:cs typeface="Georgia"/>
                <a:sym typeface="Georgia"/>
              </a:defRPr>
            </a:lvl6pPr>
            <a:lvl7pPr indent="-330200" lvl="6" marL="3200400" marR="0" rtl="0" algn="l">
              <a:lnSpc>
                <a:spcPct val="100000"/>
              </a:lnSpc>
              <a:spcBef>
                <a:spcPts val="300"/>
              </a:spcBef>
              <a:spcAft>
                <a:spcPts val="0"/>
              </a:spcAft>
              <a:buClr>
                <a:schemeClr val="accent3"/>
              </a:buClr>
              <a:buSzPts val="1600"/>
              <a:buFont typeface="Georgia"/>
              <a:buChar char="▫"/>
              <a:defRPr b="0" i="0" sz="1600" u="none" cap="none" strike="noStrike">
                <a:solidFill>
                  <a:schemeClr val="accent3"/>
                </a:solidFill>
                <a:latin typeface="Georgia"/>
                <a:ea typeface="Georgia"/>
                <a:cs typeface="Georgia"/>
                <a:sym typeface="Georgia"/>
              </a:defRPr>
            </a:lvl7pPr>
            <a:lvl8pPr indent="-323850" lvl="7" marL="3657600" marR="0" rtl="0" algn="l">
              <a:lnSpc>
                <a:spcPct val="100000"/>
              </a:lnSpc>
              <a:spcBef>
                <a:spcPts val="300"/>
              </a:spcBef>
              <a:spcAft>
                <a:spcPts val="0"/>
              </a:spcAft>
              <a:buClr>
                <a:schemeClr val="accent3"/>
              </a:buClr>
              <a:buSzPts val="1500"/>
              <a:buFont typeface="Georgia"/>
              <a:buChar char="◦"/>
              <a:defRPr b="0" i="0" sz="1500" u="none" cap="none" strike="noStrike">
                <a:solidFill>
                  <a:schemeClr val="accent3"/>
                </a:solidFill>
                <a:latin typeface="Georgia"/>
                <a:ea typeface="Georgia"/>
                <a:cs typeface="Georgia"/>
                <a:sym typeface="Georgia"/>
              </a:defRPr>
            </a:lvl8pPr>
            <a:lvl9pPr indent="-317500" lvl="8" marL="4114800" marR="0" rtl="0" algn="l">
              <a:lnSpc>
                <a:spcPct val="100000"/>
              </a:lnSpc>
              <a:spcBef>
                <a:spcPts val="300"/>
              </a:spcBef>
              <a:spcAft>
                <a:spcPts val="0"/>
              </a:spcAft>
              <a:buClr>
                <a:schemeClr val="accent3"/>
              </a:buClr>
              <a:buSzPts val="1400"/>
              <a:buFont typeface="Georgia"/>
              <a:buChar char="◦"/>
              <a:defRPr b="0" i="0" sz="1400" u="none" cap="none" strike="noStrike">
                <a:solidFill>
                  <a:schemeClr val="accent3"/>
                </a:solidFill>
                <a:latin typeface="Georgia"/>
                <a:ea typeface="Georgia"/>
                <a:cs typeface="Georgia"/>
                <a:sym typeface="Georgia"/>
              </a:defRPr>
            </a:lvl9pPr>
          </a:lstStyle>
          <a:p/>
        </p:txBody>
      </p:sp>
      <p:sp>
        <p:nvSpPr>
          <p:cNvPr id="23" name="Google Shape;23;p25"/>
          <p:cNvSpPr txBox="1"/>
          <p:nvPr>
            <p:ph idx="10" type="dt"/>
          </p:nvPr>
        </p:nvSpPr>
        <p:spPr>
          <a:xfrm>
            <a:off x="6705600" y="4206875"/>
            <a:ext cx="960437"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800" u="none" cap="none" strike="noStrike">
                <a:solidFill>
                  <a:schemeClr val="accent2"/>
                </a:solidFill>
                <a:latin typeface="Georgia"/>
                <a:ea typeface="Georgia"/>
                <a:cs typeface="Georgia"/>
                <a:sym typeface="Georg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4" name="Google Shape;24;p25"/>
          <p:cNvSpPr txBox="1"/>
          <p:nvPr>
            <p:ph idx="11" type="ftr"/>
          </p:nvPr>
        </p:nvSpPr>
        <p:spPr>
          <a:xfrm>
            <a:off x="5410200" y="4205287"/>
            <a:ext cx="12954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5" name="Google Shape;25;p25"/>
          <p:cNvSpPr txBox="1"/>
          <p:nvPr>
            <p:ph idx="12" type="sldNum"/>
          </p:nvPr>
        </p:nvSpPr>
        <p:spPr>
          <a:xfrm>
            <a:off x="8320087" y="1587"/>
            <a:ext cx="747712" cy="365125"/>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1800"/>
              <a:buFont typeface="Georgia"/>
              <a:buNone/>
              <a:defRPr b="0" i="0" sz="1800" u="none" cap="none" strike="noStrike">
                <a:solidFill>
                  <a:schemeClr val="lt1"/>
                </a:solidFill>
                <a:latin typeface="Georgia"/>
                <a:ea typeface="Georgia"/>
                <a:cs typeface="Georgia"/>
                <a:sym typeface="Georgia"/>
              </a:defRPr>
            </a:lvl1pPr>
            <a:lvl2pPr indent="0" lvl="1" marL="0" marR="0" rtl="0" algn="r">
              <a:lnSpc>
                <a:spcPct val="100000"/>
              </a:lnSpc>
              <a:spcBef>
                <a:spcPts val="0"/>
              </a:spcBef>
              <a:spcAft>
                <a:spcPts val="0"/>
              </a:spcAft>
              <a:buClr>
                <a:schemeClr val="lt1"/>
              </a:buClr>
              <a:buSzPts val="1800"/>
              <a:buFont typeface="Georgia"/>
              <a:buNone/>
              <a:defRPr b="0" i="0" sz="1800" u="none" cap="none" strike="noStrike">
                <a:solidFill>
                  <a:schemeClr val="lt1"/>
                </a:solidFill>
                <a:latin typeface="Georgia"/>
                <a:ea typeface="Georgia"/>
                <a:cs typeface="Georgia"/>
                <a:sym typeface="Georgia"/>
              </a:defRPr>
            </a:lvl2pPr>
            <a:lvl3pPr indent="0" lvl="2" marL="0" marR="0" rtl="0" algn="r">
              <a:lnSpc>
                <a:spcPct val="100000"/>
              </a:lnSpc>
              <a:spcBef>
                <a:spcPts val="0"/>
              </a:spcBef>
              <a:spcAft>
                <a:spcPts val="0"/>
              </a:spcAft>
              <a:buClr>
                <a:schemeClr val="lt1"/>
              </a:buClr>
              <a:buSzPts val="1800"/>
              <a:buFont typeface="Georgia"/>
              <a:buNone/>
              <a:defRPr b="0" i="0" sz="1800" u="none" cap="none" strike="noStrike">
                <a:solidFill>
                  <a:schemeClr val="lt1"/>
                </a:solidFill>
                <a:latin typeface="Georgia"/>
                <a:ea typeface="Georgia"/>
                <a:cs typeface="Georgia"/>
                <a:sym typeface="Georgia"/>
              </a:defRPr>
            </a:lvl3pPr>
            <a:lvl4pPr indent="0" lvl="3" marL="0" marR="0" rtl="0" algn="r">
              <a:lnSpc>
                <a:spcPct val="100000"/>
              </a:lnSpc>
              <a:spcBef>
                <a:spcPts val="0"/>
              </a:spcBef>
              <a:spcAft>
                <a:spcPts val="0"/>
              </a:spcAft>
              <a:buClr>
                <a:schemeClr val="lt1"/>
              </a:buClr>
              <a:buSzPts val="1800"/>
              <a:buFont typeface="Georgia"/>
              <a:buNone/>
              <a:defRPr b="0" i="0" sz="1800" u="none" cap="none" strike="noStrike">
                <a:solidFill>
                  <a:schemeClr val="lt1"/>
                </a:solidFill>
                <a:latin typeface="Georgia"/>
                <a:ea typeface="Georgia"/>
                <a:cs typeface="Georgia"/>
                <a:sym typeface="Georgia"/>
              </a:defRPr>
            </a:lvl4pPr>
            <a:lvl5pPr indent="0" lvl="4" marL="0" marR="0" rtl="0" algn="r">
              <a:lnSpc>
                <a:spcPct val="100000"/>
              </a:lnSpc>
              <a:spcBef>
                <a:spcPts val="0"/>
              </a:spcBef>
              <a:spcAft>
                <a:spcPts val="0"/>
              </a:spcAft>
              <a:buClr>
                <a:schemeClr val="lt1"/>
              </a:buClr>
              <a:buSzPts val="1800"/>
              <a:buFont typeface="Georgia"/>
              <a:buNone/>
              <a:defRPr b="0" i="0" sz="1800" u="none" cap="none" strike="noStrike">
                <a:solidFill>
                  <a:schemeClr val="lt1"/>
                </a:solidFill>
                <a:latin typeface="Georgia"/>
                <a:ea typeface="Georgia"/>
                <a:cs typeface="Georgia"/>
                <a:sym typeface="Georgia"/>
              </a:defRPr>
            </a:lvl5pPr>
            <a:lvl6pPr indent="0" lvl="5" marL="0" marR="0" rtl="0" algn="r">
              <a:lnSpc>
                <a:spcPct val="100000"/>
              </a:lnSpc>
              <a:spcBef>
                <a:spcPts val="0"/>
              </a:spcBef>
              <a:spcAft>
                <a:spcPts val="0"/>
              </a:spcAft>
              <a:buClr>
                <a:schemeClr val="lt1"/>
              </a:buClr>
              <a:buSzPts val="1800"/>
              <a:buFont typeface="Georgia"/>
              <a:buNone/>
              <a:defRPr b="0" i="0" sz="1800" u="none" cap="none" strike="noStrike">
                <a:solidFill>
                  <a:schemeClr val="lt1"/>
                </a:solidFill>
                <a:latin typeface="Georgia"/>
                <a:ea typeface="Georgia"/>
                <a:cs typeface="Georgia"/>
                <a:sym typeface="Georgia"/>
              </a:defRPr>
            </a:lvl6pPr>
            <a:lvl7pPr indent="0" lvl="6" marL="0" marR="0" rtl="0" algn="r">
              <a:lnSpc>
                <a:spcPct val="100000"/>
              </a:lnSpc>
              <a:spcBef>
                <a:spcPts val="0"/>
              </a:spcBef>
              <a:spcAft>
                <a:spcPts val="0"/>
              </a:spcAft>
              <a:buClr>
                <a:schemeClr val="lt1"/>
              </a:buClr>
              <a:buSzPts val="1800"/>
              <a:buFont typeface="Georgia"/>
              <a:buNone/>
              <a:defRPr b="0" i="0" sz="1800" u="none" cap="none" strike="noStrike">
                <a:solidFill>
                  <a:schemeClr val="lt1"/>
                </a:solidFill>
                <a:latin typeface="Georgia"/>
                <a:ea typeface="Georgia"/>
                <a:cs typeface="Georgia"/>
                <a:sym typeface="Georgia"/>
              </a:defRPr>
            </a:lvl7pPr>
            <a:lvl8pPr indent="0" lvl="7" marL="0" marR="0" rtl="0" algn="r">
              <a:lnSpc>
                <a:spcPct val="100000"/>
              </a:lnSpc>
              <a:spcBef>
                <a:spcPts val="0"/>
              </a:spcBef>
              <a:spcAft>
                <a:spcPts val="0"/>
              </a:spcAft>
              <a:buClr>
                <a:schemeClr val="lt1"/>
              </a:buClr>
              <a:buSzPts val="1800"/>
              <a:buFont typeface="Georgia"/>
              <a:buNone/>
              <a:defRPr b="0" i="0" sz="1800" u="none" cap="none" strike="noStrike">
                <a:solidFill>
                  <a:schemeClr val="lt1"/>
                </a:solidFill>
                <a:latin typeface="Georgia"/>
                <a:ea typeface="Georgia"/>
                <a:cs typeface="Georgia"/>
                <a:sym typeface="Georgia"/>
              </a:defRPr>
            </a:lvl8pPr>
            <a:lvl9pPr indent="0" lvl="8" marL="0" marR="0" rtl="0" algn="r">
              <a:lnSpc>
                <a:spcPct val="100000"/>
              </a:lnSpc>
              <a:spcBef>
                <a:spcPts val="0"/>
              </a:spcBef>
              <a:spcAft>
                <a:spcPts val="0"/>
              </a:spcAft>
              <a:buClr>
                <a:schemeClr val="lt1"/>
              </a:buClr>
              <a:buSzPts val="1800"/>
              <a:buFont typeface="Georgia"/>
              <a:buNone/>
              <a:defRPr b="0" i="0" sz="1800" u="none" cap="none" strike="noStrike">
                <a:solidFill>
                  <a:schemeClr val="lt1"/>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s-MX"/>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 name="Shape 32"/>
        <p:cNvGrpSpPr/>
        <p:nvPr/>
      </p:nvGrpSpPr>
      <p:grpSpPr>
        <a:xfrm>
          <a:off x="0" y="0"/>
          <a:ext cx="0" cy="0"/>
          <a:chOff x="0" y="0"/>
          <a:chExt cx="0" cy="0"/>
        </a:xfrm>
      </p:grpSpPr>
      <p:sp>
        <p:nvSpPr>
          <p:cNvPr id="33" name="Google Shape;33;p27"/>
          <p:cNvSpPr txBox="1"/>
          <p:nvPr/>
        </p:nvSpPr>
        <p:spPr>
          <a:xfrm>
            <a:off x="0" y="366712"/>
            <a:ext cx="9144000" cy="84137"/>
          </a:xfrm>
          <a:prstGeom prst="rect">
            <a:avLst/>
          </a:prstGeom>
          <a:solidFill>
            <a:schemeClr val="accent2">
              <a:alpha val="4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4" name="Google Shape;34;p27"/>
          <p:cNvSpPr txBox="1"/>
          <p:nvPr/>
        </p:nvSpPr>
        <p:spPr>
          <a:xfrm>
            <a:off x="0" y="0"/>
            <a:ext cx="9144000" cy="31115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 name="Google Shape;35;p27"/>
          <p:cNvSpPr txBox="1"/>
          <p:nvPr/>
        </p:nvSpPr>
        <p:spPr>
          <a:xfrm>
            <a:off x="0" y="307975"/>
            <a:ext cx="9144000" cy="9207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6" name="Google Shape;36;p27"/>
          <p:cNvSpPr txBox="1"/>
          <p:nvPr/>
        </p:nvSpPr>
        <p:spPr>
          <a:xfrm flipH="1" rot="10800000">
            <a:off x="5410200" y="360362"/>
            <a:ext cx="3733800" cy="90487"/>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 name="Google Shape;37;p27"/>
          <p:cNvSpPr txBox="1"/>
          <p:nvPr/>
        </p:nvSpPr>
        <p:spPr>
          <a:xfrm flipH="1" rot="10800000">
            <a:off x="5410200" y="439737"/>
            <a:ext cx="3733800" cy="180975"/>
          </a:xfrm>
          <a:prstGeom prst="rect">
            <a:avLst/>
          </a:prstGeom>
          <a:solidFill>
            <a:schemeClr val="accent2">
              <a:alpha val="4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 name="Google Shape;38;p27"/>
          <p:cNvSpPr/>
          <p:nvPr/>
        </p:nvSpPr>
        <p:spPr>
          <a:xfrm>
            <a:off x="5407025" y="496887"/>
            <a:ext cx="3063875" cy="28575"/>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9" name="Google Shape;39;p27"/>
          <p:cNvSpPr/>
          <p:nvPr/>
        </p:nvSpPr>
        <p:spPr>
          <a:xfrm>
            <a:off x="7373937" y="588962"/>
            <a:ext cx="1600200" cy="36512"/>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0" name="Google Shape;40;p27"/>
          <p:cNvSpPr txBox="1"/>
          <p:nvPr/>
        </p:nvSpPr>
        <p:spPr>
          <a:xfrm>
            <a:off x="9085262" y="-1587"/>
            <a:ext cx="57150" cy="620712"/>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1" name="Google Shape;41;p27"/>
          <p:cNvSpPr txBox="1"/>
          <p:nvPr/>
        </p:nvSpPr>
        <p:spPr>
          <a:xfrm>
            <a:off x="9043987" y="-1587"/>
            <a:ext cx="28575" cy="620712"/>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2" name="Google Shape;42;p27"/>
          <p:cNvSpPr txBox="1"/>
          <p:nvPr/>
        </p:nvSpPr>
        <p:spPr>
          <a:xfrm>
            <a:off x="9024937" y="-1587"/>
            <a:ext cx="9525" cy="620712"/>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3" name="Google Shape;43;p27"/>
          <p:cNvSpPr txBox="1"/>
          <p:nvPr/>
        </p:nvSpPr>
        <p:spPr>
          <a:xfrm>
            <a:off x="8975725" y="-1587"/>
            <a:ext cx="26987" cy="620712"/>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4" name="Google Shape;44;p27"/>
          <p:cNvSpPr txBox="1"/>
          <p:nvPr/>
        </p:nvSpPr>
        <p:spPr>
          <a:xfrm>
            <a:off x="8915400" y="0"/>
            <a:ext cx="55562" cy="585787"/>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 name="Google Shape;45;p27"/>
          <p:cNvSpPr txBox="1"/>
          <p:nvPr/>
        </p:nvSpPr>
        <p:spPr>
          <a:xfrm>
            <a:off x="8874125" y="0"/>
            <a:ext cx="7937" cy="585787"/>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 name="Google Shape;46;p27"/>
          <p:cNvSpPr txBox="1"/>
          <p:nvPr>
            <p:ph type="title"/>
          </p:nvPr>
        </p:nvSpPr>
        <p:spPr>
          <a:xfrm>
            <a:off x="457200" y="1143000"/>
            <a:ext cx="8229600" cy="10668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4000" u="none" cap="none" strike="noStrike">
                <a:solidFill>
                  <a:schemeClr val="dk2"/>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4000" u="none" cap="none" strike="noStrike">
                <a:solidFill>
                  <a:schemeClr val="dk2"/>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4000" u="none" cap="none" strike="noStrike">
                <a:solidFill>
                  <a:schemeClr val="dk2"/>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4000" u="none" cap="none" strike="noStrike">
                <a:solidFill>
                  <a:schemeClr val="dk2"/>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4000" u="none" cap="none" strike="noStrike">
                <a:solidFill>
                  <a:schemeClr val="dk2"/>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4000" u="none" cap="none" strike="noStrike">
                <a:solidFill>
                  <a:schemeClr val="dk2"/>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4000" u="none" cap="none" strike="noStrike">
                <a:solidFill>
                  <a:schemeClr val="dk2"/>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4000" u="none" cap="none" strike="noStrike">
                <a:solidFill>
                  <a:schemeClr val="dk2"/>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4000" u="none" cap="none" strike="noStrike">
                <a:solidFill>
                  <a:schemeClr val="dk2"/>
                </a:solidFill>
                <a:latin typeface="Trebuchet MS"/>
                <a:ea typeface="Trebuchet MS"/>
                <a:cs typeface="Trebuchet MS"/>
                <a:sym typeface="Trebuchet MS"/>
              </a:defRPr>
            </a:lvl9pPr>
          </a:lstStyle>
          <a:p/>
        </p:txBody>
      </p:sp>
      <p:sp>
        <p:nvSpPr>
          <p:cNvPr id="47" name="Google Shape;47;p27"/>
          <p:cNvSpPr txBox="1"/>
          <p:nvPr>
            <p:ph idx="1" type="body"/>
          </p:nvPr>
        </p:nvSpPr>
        <p:spPr>
          <a:xfrm>
            <a:off x="457200" y="2249487"/>
            <a:ext cx="8229600" cy="432435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00000"/>
              </a:lnSpc>
              <a:spcBef>
                <a:spcPts val="300"/>
              </a:spcBef>
              <a:spcAft>
                <a:spcPts val="0"/>
              </a:spcAft>
              <a:buClr>
                <a:srgbClr val="A04DA3"/>
              </a:buClr>
              <a:buSzPts val="2800"/>
              <a:buFont typeface="Georgia"/>
              <a:buChar char="•"/>
              <a:defRPr b="0" i="0" sz="2800" u="none" cap="none" strike="noStrike">
                <a:solidFill>
                  <a:schemeClr val="dk1"/>
                </a:solidFill>
                <a:latin typeface="Georgia"/>
                <a:ea typeface="Georgia"/>
                <a:cs typeface="Georgia"/>
                <a:sym typeface="Georgia"/>
              </a:defRPr>
            </a:lvl1pPr>
            <a:lvl2pPr indent="-393700" lvl="1" marL="914400" marR="0" rtl="0" algn="l">
              <a:lnSpc>
                <a:spcPct val="100000"/>
              </a:lnSpc>
              <a:spcBef>
                <a:spcPts val="300"/>
              </a:spcBef>
              <a:spcAft>
                <a:spcPts val="0"/>
              </a:spcAft>
              <a:buClr>
                <a:schemeClr val="accent2"/>
              </a:buClr>
              <a:buSzPts val="2600"/>
              <a:buFont typeface="Georgia"/>
              <a:buChar char="▫"/>
              <a:defRPr b="0" i="0" sz="2600" u="none" cap="none" strike="noStrike">
                <a:solidFill>
                  <a:schemeClr val="accent2"/>
                </a:solidFill>
                <a:latin typeface="Georgia"/>
                <a:ea typeface="Georgia"/>
                <a:cs typeface="Georgia"/>
                <a:sym typeface="Georgia"/>
              </a:defRPr>
            </a:lvl2pPr>
            <a:lvl3pPr indent="-381000" lvl="2" marL="1371600" marR="0" rtl="0" algn="l">
              <a:lnSpc>
                <a:spcPct val="100000"/>
              </a:lnSpc>
              <a:spcBef>
                <a:spcPts val="300"/>
              </a:spcBef>
              <a:spcAft>
                <a:spcPts val="0"/>
              </a:spcAft>
              <a:buClr>
                <a:schemeClr val="accent1"/>
              </a:buClr>
              <a:buSzPts val="2400"/>
              <a:buFont typeface="Noto Sans Symbols"/>
              <a:buChar char="●"/>
              <a:defRPr b="0" i="0" sz="2400" u="none" cap="none" strike="noStrike">
                <a:solidFill>
                  <a:schemeClr val="accent1"/>
                </a:solidFill>
                <a:latin typeface="Georgia"/>
                <a:ea typeface="Georgia"/>
                <a:cs typeface="Georgia"/>
                <a:sym typeface="Georgia"/>
              </a:defRPr>
            </a:lvl3pPr>
            <a:lvl4pPr indent="-368300" lvl="3" marL="1828800" marR="0" rtl="0" algn="l">
              <a:lnSpc>
                <a:spcPct val="100000"/>
              </a:lnSpc>
              <a:spcBef>
                <a:spcPts val="300"/>
              </a:spcBef>
              <a:spcAft>
                <a:spcPts val="0"/>
              </a:spcAft>
              <a:buClr>
                <a:schemeClr val="accent1"/>
              </a:buClr>
              <a:buSzPts val="2200"/>
              <a:buFont typeface="Noto Sans Symbols"/>
              <a:buChar char="●"/>
              <a:defRPr b="0" i="0" sz="2200" u="none" cap="none" strike="noStrike">
                <a:solidFill>
                  <a:schemeClr val="accent1"/>
                </a:solidFill>
                <a:latin typeface="Georgia"/>
                <a:ea typeface="Georgia"/>
                <a:cs typeface="Georgia"/>
                <a:sym typeface="Georgia"/>
              </a:defRPr>
            </a:lvl4pPr>
            <a:lvl5pPr indent="-355600" lvl="4" marL="2286000" marR="0" rtl="0" algn="l">
              <a:lnSpc>
                <a:spcPct val="100000"/>
              </a:lnSpc>
              <a:spcBef>
                <a:spcPts val="300"/>
              </a:spcBef>
              <a:spcAft>
                <a:spcPts val="0"/>
              </a:spcAft>
              <a:buClr>
                <a:srgbClr val="A04DA3"/>
              </a:buClr>
              <a:buSzPts val="2000"/>
              <a:buFont typeface="Georgia"/>
              <a:buChar char="▫"/>
              <a:defRPr b="0" i="0" sz="2000" u="none" cap="none" strike="noStrike">
                <a:solidFill>
                  <a:srgbClr val="A04DA3"/>
                </a:solidFill>
                <a:latin typeface="Georgia"/>
                <a:ea typeface="Georgia"/>
                <a:cs typeface="Georgia"/>
                <a:sym typeface="Georgia"/>
              </a:defRPr>
            </a:lvl5pPr>
            <a:lvl6pPr indent="-342900" lvl="5" marL="2743200" marR="0" rtl="0" algn="l">
              <a:lnSpc>
                <a:spcPct val="100000"/>
              </a:lnSpc>
              <a:spcBef>
                <a:spcPts val="300"/>
              </a:spcBef>
              <a:spcAft>
                <a:spcPts val="0"/>
              </a:spcAft>
              <a:buClr>
                <a:schemeClr val="accent3"/>
              </a:buClr>
              <a:buSzPts val="1800"/>
              <a:buFont typeface="Georgia"/>
              <a:buChar char="▫"/>
              <a:defRPr b="0" i="0" sz="1800" u="none" cap="none" strike="noStrike">
                <a:solidFill>
                  <a:schemeClr val="accent3"/>
                </a:solidFill>
                <a:latin typeface="Georgia"/>
                <a:ea typeface="Georgia"/>
                <a:cs typeface="Georgia"/>
                <a:sym typeface="Georgia"/>
              </a:defRPr>
            </a:lvl6pPr>
            <a:lvl7pPr indent="-330200" lvl="6" marL="3200400" marR="0" rtl="0" algn="l">
              <a:lnSpc>
                <a:spcPct val="100000"/>
              </a:lnSpc>
              <a:spcBef>
                <a:spcPts val="300"/>
              </a:spcBef>
              <a:spcAft>
                <a:spcPts val="0"/>
              </a:spcAft>
              <a:buClr>
                <a:schemeClr val="accent3"/>
              </a:buClr>
              <a:buSzPts val="1600"/>
              <a:buFont typeface="Georgia"/>
              <a:buChar char="▫"/>
              <a:defRPr b="0" i="0" sz="1600" u="none" cap="none" strike="noStrike">
                <a:solidFill>
                  <a:schemeClr val="accent3"/>
                </a:solidFill>
                <a:latin typeface="Georgia"/>
                <a:ea typeface="Georgia"/>
                <a:cs typeface="Georgia"/>
                <a:sym typeface="Georgia"/>
              </a:defRPr>
            </a:lvl7pPr>
            <a:lvl8pPr indent="-323850" lvl="7" marL="3657600" marR="0" rtl="0" algn="l">
              <a:lnSpc>
                <a:spcPct val="100000"/>
              </a:lnSpc>
              <a:spcBef>
                <a:spcPts val="300"/>
              </a:spcBef>
              <a:spcAft>
                <a:spcPts val="0"/>
              </a:spcAft>
              <a:buClr>
                <a:schemeClr val="accent3"/>
              </a:buClr>
              <a:buSzPts val="1500"/>
              <a:buFont typeface="Georgia"/>
              <a:buChar char="◦"/>
              <a:defRPr b="0" i="0" sz="1500" u="none" cap="none" strike="noStrike">
                <a:solidFill>
                  <a:schemeClr val="accent3"/>
                </a:solidFill>
                <a:latin typeface="Georgia"/>
                <a:ea typeface="Georgia"/>
                <a:cs typeface="Georgia"/>
                <a:sym typeface="Georgia"/>
              </a:defRPr>
            </a:lvl8pPr>
            <a:lvl9pPr indent="-317500" lvl="8" marL="4114800" marR="0" rtl="0" algn="l">
              <a:lnSpc>
                <a:spcPct val="100000"/>
              </a:lnSpc>
              <a:spcBef>
                <a:spcPts val="300"/>
              </a:spcBef>
              <a:spcAft>
                <a:spcPts val="0"/>
              </a:spcAft>
              <a:buClr>
                <a:schemeClr val="accent3"/>
              </a:buClr>
              <a:buSzPts val="1400"/>
              <a:buFont typeface="Georgia"/>
              <a:buChar char="◦"/>
              <a:defRPr b="0" i="0" sz="1400" u="none" cap="none" strike="noStrike">
                <a:solidFill>
                  <a:schemeClr val="accent3"/>
                </a:solidFill>
                <a:latin typeface="Georgia"/>
                <a:ea typeface="Georgia"/>
                <a:cs typeface="Georgia"/>
                <a:sym typeface="Georgia"/>
              </a:defRPr>
            </a:lvl9pPr>
          </a:lstStyle>
          <a:p/>
        </p:txBody>
      </p:sp>
      <p:sp>
        <p:nvSpPr>
          <p:cNvPr id="48" name="Google Shape;48;p27"/>
          <p:cNvSpPr txBox="1"/>
          <p:nvPr>
            <p:ph idx="10" type="dt"/>
          </p:nvPr>
        </p:nvSpPr>
        <p:spPr>
          <a:xfrm>
            <a:off x="6586537" y="612775"/>
            <a:ext cx="957262"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800" u="none" cap="none" strike="noStrike">
                <a:solidFill>
                  <a:schemeClr val="accent2"/>
                </a:solidFill>
                <a:latin typeface="Georgia"/>
                <a:ea typeface="Georgia"/>
                <a:cs typeface="Georgia"/>
                <a:sym typeface="Georg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9" name="Google Shape;49;p27"/>
          <p:cNvSpPr txBox="1"/>
          <p:nvPr>
            <p:ph idx="11" type="ftr"/>
          </p:nvPr>
        </p:nvSpPr>
        <p:spPr>
          <a:xfrm>
            <a:off x="5257800" y="612775"/>
            <a:ext cx="1325562"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0" name="Google Shape;50;p27"/>
          <p:cNvSpPr txBox="1"/>
          <p:nvPr>
            <p:ph idx="12" type="sldNum"/>
          </p:nvPr>
        </p:nvSpPr>
        <p:spPr>
          <a:xfrm>
            <a:off x="8174037" y="1587"/>
            <a:ext cx="762000" cy="366712"/>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1pPr>
            <a:lvl2pPr indent="0" lvl="1" marL="0" marR="0" rtl="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2pPr>
            <a:lvl3pPr indent="0" lvl="2" marL="0" marR="0" rtl="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3pPr>
            <a:lvl4pPr indent="0" lvl="3" marL="0" marR="0" rtl="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4pPr>
            <a:lvl5pPr indent="0" lvl="4" marL="0" marR="0" rtl="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5pPr>
            <a:lvl6pPr indent="0" lvl="5" marL="0" marR="0" rtl="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6pPr>
            <a:lvl7pPr indent="0" lvl="6" marL="0" marR="0" rtl="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7pPr>
            <a:lvl8pPr indent="0" lvl="7" marL="0" marR="0" rtl="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8pPr>
            <a:lvl9pPr indent="0" lvl="8" marL="0" marR="0" rtl="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s-MX"/>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0" name="Shape 100"/>
        <p:cNvGrpSpPr/>
        <p:nvPr/>
      </p:nvGrpSpPr>
      <p:grpSpPr>
        <a:xfrm>
          <a:off x="0" y="0"/>
          <a:ext cx="0" cy="0"/>
          <a:chOff x="0" y="0"/>
          <a:chExt cx="0" cy="0"/>
        </a:xfrm>
      </p:grpSpPr>
      <p:sp>
        <p:nvSpPr>
          <p:cNvPr id="101" name="Google Shape;101;p30"/>
          <p:cNvSpPr txBox="1"/>
          <p:nvPr/>
        </p:nvSpPr>
        <p:spPr>
          <a:xfrm>
            <a:off x="0" y="366712"/>
            <a:ext cx="9144000" cy="84137"/>
          </a:xfrm>
          <a:prstGeom prst="rect">
            <a:avLst/>
          </a:prstGeom>
          <a:solidFill>
            <a:schemeClr val="accent2">
              <a:alpha val="4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2" name="Google Shape;102;p30"/>
          <p:cNvSpPr txBox="1"/>
          <p:nvPr/>
        </p:nvSpPr>
        <p:spPr>
          <a:xfrm>
            <a:off x="0" y="0"/>
            <a:ext cx="9144000" cy="31115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3" name="Google Shape;103;p30"/>
          <p:cNvSpPr txBox="1"/>
          <p:nvPr/>
        </p:nvSpPr>
        <p:spPr>
          <a:xfrm>
            <a:off x="0" y="307975"/>
            <a:ext cx="9144000" cy="9207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4" name="Google Shape;104;p30"/>
          <p:cNvSpPr txBox="1"/>
          <p:nvPr/>
        </p:nvSpPr>
        <p:spPr>
          <a:xfrm flipH="1" rot="10800000">
            <a:off x="5410200" y="360362"/>
            <a:ext cx="3733800" cy="90487"/>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5" name="Google Shape;105;p30"/>
          <p:cNvSpPr txBox="1"/>
          <p:nvPr/>
        </p:nvSpPr>
        <p:spPr>
          <a:xfrm flipH="1" rot="10800000">
            <a:off x="5410200" y="439737"/>
            <a:ext cx="3733800" cy="180975"/>
          </a:xfrm>
          <a:prstGeom prst="rect">
            <a:avLst/>
          </a:prstGeom>
          <a:solidFill>
            <a:schemeClr val="accent2">
              <a:alpha val="4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6" name="Google Shape;106;p30"/>
          <p:cNvSpPr/>
          <p:nvPr/>
        </p:nvSpPr>
        <p:spPr>
          <a:xfrm>
            <a:off x="5407025" y="496887"/>
            <a:ext cx="3063875" cy="28575"/>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7" name="Google Shape;107;p30"/>
          <p:cNvSpPr/>
          <p:nvPr/>
        </p:nvSpPr>
        <p:spPr>
          <a:xfrm>
            <a:off x="7373937" y="588962"/>
            <a:ext cx="1600200" cy="36512"/>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8" name="Google Shape;108;p30"/>
          <p:cNvSpPr txBox="1"/>
          <p:nvPr/>
        </p:nvSpPr>
        <p:spPr>
          <a:xfrm>
            <a:off x="9085262" y="-1587"/>
            <a:ext cx="57150" cy="620712"/>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9" name="Google Shape;109;p30"/>
          <p:cNvSpPr txBox="1"/>
          <p:nvPr/>
        </p:nvSpPr>
        <p:spPr>
          <a:xfrm>
            <a:off x="9043987" y="-1587"/>
            <a:ext cx="28575" cy="620712"/>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0" name="Google Shape;110;p30"/>
          <p:cNvSpPr txBox="1"/>
          <p:nvPr/>
        </p:nvSpPr>
        <p:spPr>
          <a:xfrm>
            <a:off x="9024937" y="-1587"/>
            <a:ext cx="9525" cy="620712"/>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1" name="Google Shape;111;p30"/>
          <p:cNvSpPr txBox="1"/>
          <p:nvPr/>
        </p:nvSpPr>
        <p:spPr>
          <a:xfrm>
            <a:off x="8975725" y="-1587"/>
            <a:ext cx="26987" cy="620712"/>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2" name="Google Shape;112;p30"/>
          <p:cNvSpPr txBox="1"/>
          <p:nvPr/>
        </p:nvSpPr>
        <p:spPr>
          <a:xfrm>
            <a:off x="8915400" y="0"/>
            <a:ext cx="55562" cy="585787"/>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3" name="Google Shape;113;p30"/>
          <p:cNvSpPr txBox="1"/>
          <p:nvPr/>
        </p:nvSpPr>
        <p:spPr>
          <a:xfrm>
            <a:off x="8874125" y="0"/>
            <a:ext cx="7937" cy="585787"/>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4" name="Google Shape;114;p30"/>
          <p:cNvSpPr txBox="1"/>
          <p:nvPr>
            <p:ph type="title"/>
          </p:nvPr>
        </p:nvSpPr>
        <p:spPr>
          <a:xfrm>
            <a:off x="457200" y="1143000"/>
            <a:ext cx="8229600" cy="10668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4000" u="none" cap="none" strike="noStrike">
                <a:solidFill>
                  <a:schemeClr val="dk2"/>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4000" u="none" cap="none" strike="noStrike">
                <a:solidFill>
                  <a:schemeClr val="dk2"/>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4000" u="none" cap="none" strike="noStrike">
                <a:solidFill>
                  <a:schemeClr val="dk2"/>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4000" u="none" cap="none" strike="noStrike">
                <a:solidFill>
                  <a:schemeClr val="dk2"/>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4000" u="none" cap="none" strike="noStrike">
                <a:solidFill>
                  <a:schemeClr val="dk2"/>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4000" u="none" cap="none" strike="noStrike">
                <a:solidFill>
                  <a:schemeClr val="dk2"/>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4000" u="none" cap="none" strike="noStrike">
                <a:solidFill>
                  <a:schemeClr val="dk2"/>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4000" u="none" cap="none" strike="noStrike">
                <a:solidFill>
                  <a:schemeClr val="dk2"/>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4000" u="none" cap="none" strike="noStrike">
                <a:solidFill>
                  <a:schemeClr val="dk2"/>
                </a:solidFill>
                <a:latin typeface="Trebuchet MS"/>
                <a:ea typeface="Trebuchet MS"/>
                <a:cs typeface="Trebuchet MS"/>
                <a:sym typeface="Trebuchet MS"/>
              </a:defRPr>
            </a:lvl9pPr>
          </a:lstStyle>
          <a:p/>
        </p:txBody>
      </p:sp>
      <p:sp>
        <p:nvSpPr>
          <p:cNvPr id="115" name="Google Shape;115;p30"/>
          <p:cNvSpPr txBox="1"/>
          <p:nvPr>
            <p:ph idx="1" type="body"/>
          </p:nvPr>
        </p:nvSpPr>
        <p:spPr>
          <a:xfrm>
            <a:off x="457200" y="2249487"/>
            <a:ext cx="8229600" cy="432435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00000"/>
              </a:lnSpc>
              <a:spcBef>
                <a:spcPts val="300"/>
              </a:spcBef>
              <a:spcAft>
                <a:spcPts val="0"/>
              </a:spcAft>
              <a:buClr>
                <a:srgbClr val="A04DA3"/>
              </a:buClr>
              <a:buSzPts val="2800"/>
              <a:buFont typeface="Georgia"/>
              <a:buChar char="•"/>
              <a:defRPr b="0" i="0" sz="2800" u="none" cap="none" strike="noStrike">
                <a:solidFill>
                  <a:schemeClr val="dk1"/>
                </a:solidFill>
                <a:latin typeface="Georgia"/>
                <a:ea typeface="Georgia"/>
                <a:cs typeface="Georgia"/>
                <a:sym typeface="Georgia"/>
              </a:defRPr>
            </a:lvl1pPr>
            <a:lvl2pPr indent="-393700" lvl="1" marL="914400" marR="0" rtl="0" algn="l">
              <a:lnSpc>
                <a:spcPct val="100000"/>
              </a:lnSpc>
              <a:spcBef>
                <a:spcPts val="300"/>
              </a:spcBef>
              <a:spcAft>
                <a:spcPts val="0"/>
              </a:spcAft>
              <a:buClr>
                <a:schemeClr val="accent2"/>
              </a:buClr>
              <a:buSzPts val="2600"/>
              <a:buFont typeface="Georgia"/>
              <a:buChar char="▫"/>
              <a:defRPr b="0" i="0" sz="2600" u="none" cap="none" strike="noStrike">
                <a:solidFill>
                  <a:schemeClr val="accent2"/>
                </a:solidFill>
                <a:latin typeface="Georgia"/>
                <a:ea typeface="Georgia"/>
                <a:cs typeface="Georgia"/>
                <a:sym typeface="Georgia"/>
              </a:defRPr>
            </a:lvl2pPr>
            <a:lvl3pPr indent="-381000" lvl="2" marL="1371600" marR="0" rtl="0" algn="l">
              <a:lnSpc>
                <a:spcPct val="100000"/>
              </a:lnSpc>
              <a:spcBef>
                <a:spcPts val="300"/>
              </a:spcBef>
              <a:spcAft>
                <a:spcPts val="0"/>
              </a:spcAft>
              <a:buClr>
                <a:schemeClr val="accent1"/>
              </a:buClr>
              <a:buSzPts val="2400"/>
              <a:buFont typeface="Noto Sans Symbols"/>
              <a:buChar char="●"/>
              <a:defRPr b="0" i="0" sz="2400" u="none" cap="none" strike="noStrike">
                <a:solidFill>
                  <a:schemeClr val="accent1"/>
                </a:solidFill>
                <a:latin typeface="Georgia"/>
                <a:ea typeface="Georgia"/>
                <a:cs typeface="Georgia"/>
                <a:sym typeface="Georgia"/>
              </a:defRPr>
            </a:lvl3pPr>
            <a:lvl4pPr indent="-368300" lvl="3" marL="1828800" marR="0" rtl="0" algn="l">
              <a:lnSpc>
                <a:spcPct val="100000"/>
              </a:lnSpc>
              <a:spcBef>
                <a:spcPts val="300"/>
              </a:spcBef>
              <a:spcAft>
                <a:spcPts val="0"/>
              </a:spcAft>
              <a:buClr>
                <a:schemeClr val="accent1"/>
              </a:buClr>
              <a:buSzPts val="2200"/>
              <a:buFont typeface="Noto Sans Symbols"/>
              <a:buChar char="●"/>
              <a:defRPr b="0" i="0" sz="2200" u="none" cap="none" strike="noStrike">
                <a:solidFill>
                  <a:schemeClr val="accent1"/>
                </a:solidFill>
                <a:latin typeface="Georgia"/>
                <a:ea typeface="Georgia"/>
                <a:cs typeface="Georgia"/>
                <a:sym typeface="Georgia"/>
              </a:defRPr>
            </a:lvl4pPr>
            <a:lvl5pPr indent="-355600" lvl="4" marL="2286000" marR="0" rtl="0" algn="l">
              <a:lnSpc>
                <a:spcPct val="100000"/>
              </a:lnSpc>
              <a:spcBef>
                <a:spcPts val="300"/>
              </a:spcBef>
              <a:spcAft>
                <a:spcPts val="0"/>
              </a:spcAft>
              <a:buClr>
                <a:srgbClr val="A04DA3"/>
              </a:buClr>
              <a:buSzPts val="2000"/>
              <a:buFont typeface="Georgia"/>
              <a:buChar char="▫"/>
              <a:defRPr b="0" i="0" sz="2000" u="none" cap="none" strike="noStrike">
                <a:solidFill>
                  <a:srgbClr val="A04DA3"/>
                </a:solidFill>
                <a:latin typeface="Georgia"/>
                <a:ea typeface="Georgia"/>
                <a:cs typeface="Georgia"/>
                <a:sym typeface="Georgia"/>
              </a:defRPr>
            </a:lvl5pPr>
            <a:lvl6pPr indent="-342900" lvl="5" marL="2743200" marR="0" rtl="0" algn="l">
              <a:lnSpc>
                <a:spcPct val="100000"/>
              </a:lnSpc>
              <a:spcBef>
                <a:spcPts val="300"/>
              </a:spcBef>
              <a:spcAft>
                <a:spcPts val="0"/>
              </a:spcAft>
              <a:buClr>
                <a:schemeClr val="accent3"/>
              </a:buClr>
              <a:buSzPts val="1800"/>
              <a:buFont typeface="Georgia"/>
              <a:buChar char="▫"/>
              <a:defRPr b="0" i="0" sz="1800" u="none" cap="none" strike="noStrike">
                <a:solidFill>
                  <a:schemeClr val="accent3"/>
                </a:solidFill>
                <a:latin typeface="Georgia"/>
                <a:ea typeface="Georgia"/>
                <a:cs typeface="Georgia"/>
                <a:sym typeface="Georgia"/>
              </a:defRPr>
            </a:lvl6pPr>
            <a:lvl7pPr indent="-330200" lvl="6" marL="3200400" marR="0" rtl="0" algn="l">
              <a:lnSpc>
                <a:spcPct val="100000"/>
              </a:lnSpc>
              <a:spcBef>
                <a:spcPts val="300"/>
              </a:spcBef>
              <a:spcAft>
                <a:spcPts val="0"/>
              </a:spcAft>
              <a:buClr>
                <a:schemeClr val="accent3"/>
              </a:buClr>
              <a:buSzPts val="1600"/>
              <a:buFont typeface="Georgia"/>
              <a:buChar char="▫"/>
              <a:defRPr b="0" i="0" sz="1600" u="none" cap="none" strike="noStrike">
                <a:solidFill>
                  <a:schemeClr val="accent3"/>
                </a:solidFill>
                <a:latin typeface="Georgia"/>
                <a:ea typeface="Georgia"/>
                <a:cs typeface="Georgia"/>
                <a:sym typeface="Georgia"/>
              </a:defRPr>
            </a:lvl7pPr>
            <a:lvl8pPr indent="-323850" lvl="7" marL="3657600" marR="0" rtl="0" algn="l">
              <a:lnSpc>
                <a:spcPct val="100000"/>
              </a:lnSpc>
              <a:spcBef>
                <a:spcPts val="300"/>
              </a:spcBef>
              <a:spcAft>
                <a:spcPts val="0"/>
              </a:spcAft>
              <a:buClr>
                <a:schemeClr val="accent3"/>
              </a:buClr>
              <a:buSzPts val="1500"/>
              <a:buFont typeface="Georgia"/>
              <a:buChar char="◦"/>
              <a:defRPr b="0" i="0" sz="1500" u="none" cap="none" strike="noStrike">
                <a:solidFill>
                  <a:schemeClr val="accent3"/>
                </a:solidFill>
                <a:latin typeface="Georgia"/>
                <a:ea typeface="Georgia"/>
                <a:cs typeface="Georgia"/>
                <a:sym typeface="Georgia"/>
              </a:defRPr>
            </a:lvl8pPr>
            <a:lvl9pPr indent="-317500" lvl="8" marL="4114800" marR="0" rtl="0" algn="l">
              <a:lnSpc>
                <a:spcPct val="100000"/>
              </a:lnSpc>
              <a:spcBef>
                <a:spcPts val="300"/>
              </a:spcBef>
              <a:spcAft>
                <a:spcPts val="0"/>
              </a:spcAft>
              <a:buClr>
                <a:schemeClr val="accent3"/>
              </a:buClr>
              <a:buSzPts val="1400"/>
              <a:buFont typeface="Georgia"/>
              <a:buChar char="◦"/>
              <a:defRPr b="0" i="0" sz="1400" u="none" cap="none" strike="noStrike">
                <a:solidFill>
                  <a:schemeClr val="accent3"/>
                </a:solidFill>
                <a:latin typeface="Georgia"/>
                <a:ea typeface="Georgia"/>
                <a:cs typeface="Georgia"/>
                <a:sym typeface="Georgia"/>
              </a:defRPr>
            </a:lvl9pPr>
          </a:lstStyle>
          <a:p/>
        </p:txBody>
      </p:sp>
      <p:sp>
        <p:nvSpPr>
          <p:cNvPr id="116" name="Google Shape;116;p30"/>
          <p:cNvSpPr txBox="1"/>
          <p:nvPr>
            <p:ph idx="10" type="dt"/>
          </p:nvPr>
        </p:nvSpPr>
        <p:spPr>
          <a:xfrm>
            <a:off x="6583362" y="612775"/>
            <a:ext cx="957262"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800" u="none" cap="none" strike="noStrike">
                <a:solidFill>
                  <a:schemeClr val="accent2"/>
                </a:solidFill>
                <a:latin typeface="Georgia"/>
                <a:ea typeface="Georgia"/>
                <a:cs typeface="Georgia"/>
                <a:sym typeface="Georg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17" name="Google Shape;117;p30"/>
          <p:cNvSpPr txBox="1"/>
          <p:nvPr>
            <p:ph idx="11" type="ftr"/>
          </p:nvPr>
        </p:nvSpPr>
        <p:spPr>
          <a:xfrm>
            <a:off x="5257800" y="612775"/>
            <a:ext cx="1325562"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18" name="Google Shape;118;p30"/>
          <p:cNvSpPr txBox="1"/>
          <p:nvPr>
            <p:ph idx="12" type="sldNum"/>
          </p:nvPr>
        </p:nvSpPr>
        <p:spPr>
          <a:xfrm>
            <a:off x="8174037" y="1587"/>
            <a:ext cx="762000" cy="366712"/>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1pPr>
            <a:lvl2pPr indent="0" lvl="1" marL="0" marR="0" rtl="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2pPr>
            <a:lvl3pPr indent="0" lvl="2" marL="0" marR="0" rtl="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3pPr>
            <a:lvl4pPr indent="0" lvl="3" marL="0" marR="0" rtl="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4pPr>
            <a:lvl5pPr indent="0" lvl="4" marL="0" marR="0" rtl="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5pPr>
            <a:lvl6pPr indent="0" lvl="5" marL="0" marR="0" rtl="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6pPr>
            <a:lvl7pPr indent="0" lvl="6" marL="0" marR="0" rtl="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7pPr>
            <a:lvl8pPr indent="0" lvl="7" marL="0" marR="0" rtl="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8pPr>
            <a:lvl9pPr indent="0" lvl="8" marL="0" marR="0" rtl="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s-MX"/>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0"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4" name="Shape 124"/>
        <p:cNvGrpSpPr/>
        <p:nvPr/>
      </p:nvGrpSpPr>
      <p:grpSpPr>
        <a:xfrm>
          <a:off x="0" y="0"/>
          <a:ext cx="0" cy="0"/>
          <a:chOff x="0" y="0"/>
          <a:chExt cx="0" cy="0"/>
        </a:xfrm>
      </p:grpSpPr>
      <p:sp>
        <p:nvSpPr>
          <p:cNvPr id="125" name="Google Shape;125;p38"/>
          <p:cNvSpPr txBox="1"/>
          <p:nvPr/>
        </p:nvSpPr>
        <p:spPr>
          <a:xfrm>
            <a:off x="0" y="366712"/>
            <a:ext cx="9144000" cy="84137"/>
          </a:xfrm>
          <a:prstGeom prst="rect">
            <a:avLst/>
          </a:prstGeom>
          <a:solidFill>
            <a:schemeClr val="accent2">
              <a:alpha val="4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6" name="Google Shape;126;p38"/>
          <p:cNvSpPr txBox="1"/>
          <p:nvPr/>
        </p:nvSpPr>
        <p:spPr>
          <a:xfrm>
            <a:off x="0" y="0"/>
            <a:ext cx="9144000" cy="31115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7" name="Google Shape;127;p38"/>
          <p:cNvSpPr txBox="1"/>
          <p:nvPr/>
        </p:nvSpPr>
        <p:spPr>
          <a:xfrm>
            <a:off x="0" y="307975"/>
            <a:ext cx="9144000" cy="9207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8" name="Google Shape;128;p38"/>
          <p:cNvSpPr txBox="1"/>
          <p:nvPr/>
        </p:nvSpPr>
        <p:spPr>
          <a:xfrm flipH="1" rot="10800000">
            <a:off x="5410200" y="360362"/>
            <a:ext cx="3733800" cy="90487"/>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9" name="Google Shape;129;p38"/>
          <p:cNvSpPr txBox="1"/>
          <p:nvPr/>
        </p:nvSpPr>
        <p:spPr>
          <a:xfrm flipH="1" rot="10800000">
            <a:off x="5410200" y="439737"/>
            <a:ext cx="3733800" cy="180975"/>
          </a:xfrm>
          <a:prstGeom prst="rect">
            <a:avLst/>
          </a:prstGeom>
          <a:solidFill>
            <a:schemeClr val="accent2">
              <a:alpha val="4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0" name="Google Shape;130;p38"/>
          <p:cNvSpPr/>
          <p:nvPr/>
        </p:nvSpPr>
        <p:spPr>
          <a:xfrm>
            <a:off x="5407025" y="496887"/>
            <a:ext cx="3063875" cy="28575"/>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1" name="Google Shape;131;p38"/>
          <p:cNvSpPr/>
          <p:nvPr/>
        </p:nvSpPr>
        <p:spPr>
          <a:xfrm>
            <a:off x="7373937" y="588962"/>
            <a:ext cx="1600200" cy="36512"/>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2" name="Google Shape;132;p38"/>
          <p:cNvSpPr txBox="1"/>
          <p:nvPr/>
        </p:nvSpPr>
        <p:spPr>
          <a:xfrm>
            <a:off x="9085262" y="-1587"/>
            <a:ext cx="57150" cy="620712"/>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3" name="Google Shape;133;p38"/>
          <p:cNvSpPr txBox="1"/>
          <p:nvPr/>
        </p:nvSpPr>
        <p:spPr>
          <a:xfrm>
            <a:off x="9043987" y="-1587"/>
            <a:ext cx="28575" cy="620712"/>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4" name="Google Shape;134;p38"/>
          <p:cNvSpPr txBox="1"/>
          <p:nvPr/>
        </p:nvSpPr>
        <p:spPr>
          <a:xfrm>
            <a:off x="9024937" y="-1587"/>
            <a:ext cx="9525" cy="620712"/>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5" name="Google Shape;135;p38"/>
          <p:cNvSpPr txBox="1"/>
          <p:nvPr/>
        </p:nvSpPr>
        <p:spPr>
          <a:xfrm>
            <a:off x="8975725" y="-1587"/>
            <a:ext cx="26987" cy="620712"/>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6" name="Google Shape;136;p38"/>
          <p:cNvSpPr txBox="1"/>
          <p:nvPr/>
        </p:nvSpPr>
        <p:spPr>
          <a:xfrm>
            <a:off x="8915400" y="0"/>
            <a:ext cx="55562" cy="585787"/>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7" name="Google Shape;137;p38"/>
          <p:cNvSpPr txBox="1"/>
          <p:nvPr/>
        </p:nvSpPr>
        <p:spPr>
          <a:xfrm>
            <a:off x="8874125" y="0"/>
            <a:ext cx="7937" cy="585787"/>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8" name="Google Shape;138;p38"/>
          <p:cNvSpPr txBox="1"/>
          <p:nvPr>
            <p:ph type="title"/>
          </p:nvPr>
        </p:nvSpPr>
        <p:spPr>
          <a:xfrm>
            <a:off x="457200" y="1143000"/>
            <a:ext cx="8229600" cy="10668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4000" u="none" cap="none" strike="noStrike">
                <a:solidFill>
                  <a:schemeClr val="dk2"/>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4000" u="none" cap="none" strike="noStrike">
                <a:solidFill>
                  <a:schemeClr val="dk2"/>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4000" u="none" cap="none" strike="noStrike">
                <a:solidFill>
                  <a:schemeClr val="dk2"/>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4000" u="none" cap="none" strike="noStrike">
                <a:solidFill>
                  <a:schemeClr val="dk2"/>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4000" u="none" cap="none" strike="noStrike">
                <a:solidFill>
                  <a:schemeClr val="dk2"/>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4000" u="none" cap="none" strike="noStrike">
                <a:solidFill>
                  <a:schemeClr val="dk2"/>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4000" u="none" cap="none" strike="noStrike">
                <a:solidFill>
                  <a:schemeClr val="dk2"/>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4000" u="none" cap="none" strike="noStrike">
                <a:solidFill>
                  <a:schemeClr val="dk2"/>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4000" u="none" cap="none" strike="noStrike">
                <a:solidFill>
                  <a:schemeClr val="dk2"/>
                </a:solidFill>
                <a:latin typeface="Trebuchet MS"/>
                <a:ea typeface="Trebuchet MS"/>
                <a:cs typeface="Trebuchet MS"/>
                <a:sym typeface="Trebuchet MS"/>
              </a:defRPr>
            </a:lvl9pPr>
          </a:lstStyle>
          <a:p/>
        </p:txBody>
      </p:sp>
      <p:sp>
        <p:nvSpPr>
          <p:cNvPr id="139" name="Google Shape;139;p38"/>
          <p:cNvSpPr txBox="1"/>
          <p:nvPr>
            <p:ph idx="1" type="body"/>
          </p:nvPr>
        </p:nvSpPr>
        <p:spPr>
          <a:xfrm>
            <a:off x="457200" y="2249487"/>
            <a:ext cx="8229600" cy="432435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00000"/>
              </a:lnSpc>
              <a:spcBef>
                <a:spcPts val="300"/>
              </a:spcBef>
              <a:spcAft>
                <a:spcPts val="0"/>
              </a:spcAft>
              <a:buClr>
                <a:srgbClr val="A04DA3"/>
              </a:buClr>
              <a:buSzPts val="2800"/>
              <a:buFont typeface="Georgia"/>
              <a:buChar char="•"/>
              <a:defRPr b="0" i="0" sz="2800" u="none" cap="none" strike="noStrike">
                <a:solidFill>
                  <a:schemeClr val="dk1"/>
                </a:solidFill>
                <a:latin typeface="Georgia"/>
                <a:ea typeface="Georgia"/>
                <a:cs typeface="Georgia"/>
                <a:sym typeface="Georgia"/>
              </a:defRPr>
            </a:lvl1pPr>
            <a:lvl2pPr indent="-393700" lvl="1" marL="914400" marR="0" rtl="0" algn="l">
              <a:lnSpc>
                <a:spcPct val="100000"/>
              </a:lnSpc>
              <a:spcBef>
                <a:spcPts val="300"/>
              </a:spcBef>
              <a:spcAft>
                <a:spcPts val="0"/>
              </a:spcAft>
              <a:buClr>
                <a:schemeClr val="accent2"/>
              </a:buClr>
              <a:buSzPts val="2600"/>
              <a:buFont typeface="Georgia"/>
              <a:buChar char="▫"/>
              <a:defRPr b="0" i="0" sz="2600" u="none" cap="none" strike="noStrike">
                <a:solidFill>
                  <a:schemeClr val="accent2"/>
                </a:solidFill>
                <a:latin typeface="Georgia"/>
                <a:ea typeface="Georgia"/>
                <a:cs typeface="Georgia"/>
                <a:sym typeface="Georgia"/>
              </a:defRPr>
            </a:lvl2pPr>
            <a:lvl3pPr indent="-381000" lvl="2" marL="1371600" marR="0" rtl="0" algn="l">
              <a:lnSpc>
                <a:spcPct val="100000"/>
              </a:lnSpc>
              <a:spcBef>
                <a:spcPts val="300"/>
              </a:spcBef>
              <a:spcAft>
                <a:spcPts val="0"/>
              </a:spcAft>
              <a:buClr>
                <a:schemeClr val="accent1"/>
              </a:buClr>
              <a:buSzPts val="2400"/>
              <a:buFont typeface="Noto Sans Symbols"/>
              <a:buChar char="●"/>
              <a:defRPr b="0" i="0" sz="2400" u="none" cap="none" strike="noStrike">
                <a:solidFill>
                  <a:schemeClr val="accent1"/>
                </a:solidFill>
                <a:latin typeface="Georgia"/>
                <a:ea typeface="Georgia"/>
                <a:cs typeface="Georgia"/>
                <a:sym typeface="Georgia"/>
              </a:defRPr>
            </a:lvl3pPr>
            <a:lvl4pPr indent="-368300" lvl="3" marL="1828800" marR="0" rtl="0" algn="l">
              <a:lnSpc>
                <a:spcPct val="100000"/>
              </a:lnSpc>
              <a:spcBef>
                <a:spcPts val="300"/>
              </a:spcBef>
              <a:spcAft>
                <a:spcPts val="0"/>
              </a:spcAft>
              <a:buClr>
                <a:schemeClr val="accent1"/>
              </a:buClr>
              <a:buSzPts val="2200"/>
              <a:buFont typeface="Noto Sans Symbols"/>
              <a:buChar char="●"/>
              <a:defRPr b="0" i="0" sz="2200" u="none" cap="none" strike="noStrike">
                <a:solidFill>
                  <a:schemeClr val="accent1"/>
                </a:solidFill>
                <a:latin typeface="Georgia"/>
                <a:ea typeface="Georgia"/>
                <a:cs typeface="Georgia"/>
                <a:sym typeface="Georgia"/>
              </a:defRPr>
            </a:lvl4pPr>
            <a:lvl5pPr indent="-355600" lvl="4" marL="2286000" marR="0" rtl="0" algn="l">
              <a:lnSpc>
                <a:spcPct val="100000"/>
              </a:lnSpc>
              <a:spcBef>
                <a:spcPts val="300"/>
              </a:spcBef>
              <a:spcAft>
                <a:spcPts val="0"/>
              </a:spcAft>
              <a:buClr>
                <a:srgbClr val="A04DA3"/>
              </a:buClr>
              <a:buSzPts val="2000"/>
              <a:buFont typeface="Georgia"/>
              <a:buChar char="▫"/>
              <a:defRPr b="0" i="0" sz="2000" u="none" cap="none" strike="noStrike">
                <a:solidFill>
                  <a:srgbClr val="A04DA3"/>
                </a:solidFill>
                <a:latin typeface="Georgia"/>
                <a:ea typeface="Georgia"/>
                <a:cs typeface="Georgia"/>
                <a:sym typeface="Georgia"/>
              </a:defRPr>
            </a:lvl5pPr>
            <a:lvl6pPr indent="-342900" lvl="5" marL="2743200" marR="0" rtl="0" algn="l">
              <a:lnSpc>
                <a:spcPct val="100000"/>
              </a:lnSpc>
              <a:spcBef>
                <a:spcPts val="300"/>
              </a:spcBef>
              <a:spcAft>
                <a:spcPts val="0"/>
              </a:spcAft>
              <a:buClr>
                <a:schemeClr val="accent3"/>
              </a:buClr>
              <a:buSzPts val="1800"/>
              <a:buFont typeface="Georgia"/>
              <a:buChar char="▫"/>
              <a:defRPr b="0" i="0" sz="1800" u="none" cap="none" strike="noStrike">
                <a:solidFill>
                  <a:schemeClr val="accent3"/>
                </a:solidFill>
                <a:latin typeface="Georgia"/>
                <a:ea typeface="Georgia"/>
                <a:cs typeface="Georgia"/>
                <a:sym typeface="Georgia"/>
              </a:defRPr>
            </a:lvl6pPr>
            <a:lvl7pPr indent="-330200" lvl="6" marL="3200400" marR="0" rtl="0" algn="l">
              <a:lnSpc>
                <a:spcPct val="100000"/>
              </a:lnSpc>
              <a:spcBef>
                <a:spcPts val="300"/>
              </a:spcBef>
              <a:spcAft>
                <a:spcPts val="0"/>
              </a:spcAft>
              <a:buClr>
                <a:schemeClr val="accent3"/>
              </a:buClr>
              <a:buSzPts val="1600"/>
              <a:buFont typeface="Georgia"/>
              <a:buChar char="▫"/>
              <a:defRPr b="0" i="0" sz="1600" u="none" cap="none" strike="noStrike">
                <a:solidFill>
                  <a:schemeClr val="accent3"/>
                </a:solidFill>
                <a:latin typeface="Georgia"/>
                <a:ea typeface="Georgia"/>
                <a:cs typeface="Georgia"/>
                <a:sym typeface="Georgia"/>
              </a:defRPr>
            </a:lvl7pPr>
            <a:lvl8pPr indent="-323850" lvl="7" marL="3657600" marR="0" rtl="0" algn="l">
              <a:lnSpc>
                <a:spcPct val="100000"/>
              </a:lnSpc>
              <a:spcBef>
                <a:spcPts val="300"/>
              </a:spcBef>
              <a:spcAft>
                <a:spcPts val="0"/>
              </a:spcAft>
              <a:buClr>
                <a:schemeClr val="accent3"/>
              </a:buClr>
              <a:buSzPts val="1500"/>
              <a:buFont typeface="Georgia"/>
              <a:buChar char="◦"/>
              <a:defRPr b="0" i="0" sz="1500" u="none" cap="none" strike="noStrike">
                <a:solidFill>
                  <a:schemeClr val="accent3"/>
                </a:solidFill>
                <a:latin typeface="Georgia"/>
                <a:ea typeface="Georgia"/>
                <a:cs typeface="Georgia"/>
                <a:sym typeface="Georgia"/>
              </a:defRPr>
            </a:lvl8pPr>
            <a:lvl9pPr indent="-317500" lvl="8" marL="4114800" marR="0" rtl="0" algn="l">
              <a:lnSpc>
                <a:spcPct val="100000"/>
              </a:lnSpc>
              <a:spcBef>
                <a:spcPts val="300"/>
              </a:spcBef>
              <a:spcAft>
                <a:spcPts val="0"/>
              </a:spcAft>
              <a:buClr>
                <a:schemeClr val="accent3"/>
              </a:buClr>
              <a:buSzPts val="1400"/>
              <a:buFont typeface="Georgia"/>
              <a:buChar char="◦"/>
              <a:defRPr b="0" i="0" sz="1400" u="none" cap="none" strike="noStrike">
                <a:solidFill>
                  <a:schemeClr val="accent3"/>
                </a:solidFill>
                <a:latin typeface="Georgia"/>
                <a:ea typeface="Georgia"/>
                <a:cs typeface="Georgia"/>
                <a:sym typeface="Georgia"/>
              </a:defRPr>
            </a:lvl9pPr>
          </a:lstStyle>
          <a:p/>
        </p:txBody>
      </p:sp>
      <p:sp>
        <p:nvSpPr>
          <p:cNvPr id="140" name="Google Shape;140;p38"/>
          <p:cNvSpPr txBox="1"/>
          <p:nvPr>
            <p:ph idx="10" type="dt"/>
          </p:nvPr>
        </p:nvSpPr>
        <p:spPr>
          <a:xfrm>
            <a:off x="6586537" y="612775"/>
            <a:ext cx="957262"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800" u="none" cap="none" strike="noStrike">
                <a:solidFill>
                  <a:schemeClr val="accent2"/>
                </a:solidFill>
                <a:latin typeface="Georgia"/>
                <a:ea typeface="Georgia"/>
                <a:cs typeface="Georgia"/>
                <a:sym typeface="Georg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1" name="Google Shape;141;p38"/>
          <p:cNvSpPr txBox="1"/>
          <p:nvPr>
            <p:ph idx="12" type="sldNum"/>
          </p:nvPr>
        </p:nvSpPr>
        <p:spPr>
          <a:xfrm>
            <a:off x="8174037" y="1587"/>
            <a:ext cx="762000" cy="366712"/>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1pPr>
            <a:lvl2pPr indent="0" lvl="1" marL="0" marR="0" rtl="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2pPr>
            <a:lvl3pPr indent="0" lvl="2" marL="0" marR="0" rtl="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3pPr>
            <a:lvl4pPr indent="0" lvl="3" marL="0" marR="0" rtl="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4pPr>
            <a:lvl5pPr indent="0" lvl="4" marL="0" marR="0" rtl="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5pPr>
            <a:lvl6pPr indent="0" lvl="5" marL="0" marR="0" rtl="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6pPr>
            <a:lvl7pPr indent="0" lvl="6" marL="0" marR="0" rtl="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7pPr>
            <a:lvl8pPr indent="0" lvl="7" marL="0" marR="0" rtl="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8pPr>
            <a:lvl9pPr indent="0" lvl="8" marL="0" marR="0" rtl="0" algn="r">
              <a:lnSpc>
                <a:spcPct val="100000"/>
              </a:lnSpc>
              <a:spcBef>
                <a:spcPts val="0"/>
              </a:spcBef>
              <a:spcAft>
                <a:spcPts val="0"/>
              </a:spcAft>
              <a:buClr>
                <a:srgbClr val="FFFFFF"/>
              </a:buClr>
              <a:buSzPts val="1800"/>
              <a:buFont typeface="Georgia"/>
              <a:buNone/>
              <a:defRPr b="0" i="0" sz="1800" u="none" cap="none" strike="noStrike">
                <a:solidFill>
                  <a:srgbClr val="FFFFFF"/>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s-MX"/>
              <a:t>‹#›</a:t>
            </a:fld>
            <a:endParaRPr sz="1400">
              <a:solidFill>
                <a:srgbClr val="000000"/>
              </a:solidFill>
              <a:latin typeface="Arial"/>
              <a:ea typeface="Arial"/>
              <a:cs typeface="Arial"/>
              <a:sym typeface="Arial"/>
            </a:endParaRPr>
          </a:p>
        </p:txBody>
      </p:sp>
      <p:sp>
        <p:nvSpPr>
          <p:cNvPr id="142" name="Google Shape;142;p38"/>
          <p:cNvSpPr txBox="1"/>
          <p:nvPr>
            <p:ph idx="11" type="ftr"/>
          </p:nvPr>
        </p:nvSpPr>
        <p:spPr>
          <a:xfrm>
            <a:off x="5257800" y="612775"/>
            <a:ext cx="1325562"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62"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9.jpg"/><Relationship Id="rId4" Type="http://schemas.openxmlformats.org/officeDocument/2006/relationships/hyperlink" Target="http://es.wikipedia.org/wiki/Justicia_social" TargetMode="External"/><Relationship Id="rId5" Type="http://schemas.openxmlformats.org/officeDocument/2006/relationships/hyperlink" Target="http://es.wikipedia.org/wiki/Bienestar_social" TargetMode="External"/><Relationship Id="rId6" Type="http://schemas.openxmlformats.org/officeDocument/2006/relationships/hyperlink" Target="http://es.wikipedia.org/wiki/Derechos_civile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6.pn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 Id="rId3" Type="http://schemas.openxmlformats.org/officeDocument/2006/relationships/image" Target="../media/image10.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descr="C:\Users\Public\Pictures\Logo color negativo.jpg" id="156" name="Google Shape;156;p1"/>
          <p:cNvPicPr preferRelativeResize="0"/>
          <p:nvPr/>
        </p:nvPicPr>
        <p:blipFill rotWithShape="1">
          <a:blip r:embed="rId3">
            <a:alphaModFix/>
          </a:blip>
          <a:srcRect b="0" l="0" r="0" t="0"/>
          <a:stretch/>
        </p:blipFill>
        <p:spPr>
          <a:xfrm>
            <a:off x="395536" y="2996952"/>
            <a:ext cx="1584176" cy="1512168"/>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
        <p:nvSpPr>
          <p:cNvPr id="157" name="Google Shape;157;p1"/>
          <p:cNvSpPr txBox="1"/>
          <p:nvPr>
            <p:ph type="ctrTitle"/>
          </p:nvPr>
        </p:nvSpPr>
        <p:spPr>
          <a:xfrm>
            <a:off x="457200" y="103025"/>
            <a:ext cx="8458200" cy="3110100"/>
          </a:xfrm>
          <a:prstGeom prst="rect">
            <a:avLst/>
          </a:prstGeom>
          <a:noFill/>
          <a:ln>
            <a:noFill/>
          </a:ln>
        </p:spPr>
        <p:txBody>
          <a:bodyPr anchorCtr="0" anchor="b" bIns="45700" lIns="91425" spcFirstLastPara="1" rIns="91425" wrap="square" tIns="45700">
            <a:noAutofit/>
          </a:bodyPr>
          <a:lstStyle/>
          <a:p>
            <a:pPr indent="-457200" lvl="0" marL="457200" rtl="0" algn="ctr">
              <a:lnSpc>
                <a:spcPct val="100000"/>
              </a:lnSpc>
              <a:spcBef>
                <a:spcPts val="0"/>
              </a:spcBef>
              <a:spcAft>
                <a:spcPts val="0"/>
              </a:spcAft>
              <a:buClr>
                <a:schemeClr val="lt1"/>
              </a:buClr>
              <a:buSzPts val="4000"/>
              <a:buFont typeface="Trebuchet MS"/>
              <a:buAutoNum type="romanUcPeriod"/>
            </a:pPr>
            <a:r>
              <a:rPr b="1" i="0" lang="es-MX" sz="4000" u="none">
                <a:solidFill>
                  <a:schemeClr val="lt1"/>
                </a:solidFill>
                <a:latin typeface="Trebuchet MS"/>
                <a:ea typeface="Trebuchet MS"/>
                <a:cs typeface="Trebuchet MS"/>
                <a:sym typeface="Trebuchet MS"/>
              </a:rPr>
              <a:t>S. F. D. Y T.N°89 </a:t>
            </a:r>
            <a:br>
              <a:rPr b="1" i="0" lang="es-MX" sz="4000" u="none">
                <a:solidFill>
                  <a:schemeClr val="lt1"/>
                </a:solidFill>
                <a:latin typeface="Trebuchet MS"/>
                <a:ea typeface="Trebuchet MS"/>
                <a:cs typeface="Trebuchet MS"/>
                <a:sym typeface="Trebuchet MS"/>
              </a:rPr>
            </a:br>
            <a:r>
              <a:rPr b="1" i="0" lang="es-MX" sz="4000" u="none">
                <a:solidFill>
                  <a:schemeClr val="lt1"/>
                </a:solidFill>
                <a:latin typeface="Trebuchet MS"/>
                <a:ea typeface="Trebuchet MS"/>
                <a:cs typeface="Trebuchet MS"/>
                <a:sym typeface="Trebuchet MS"/>
              </a:rPr>
              <a:t>Dr. René Favaloro </a:t>
            </a:r>
            <a:br>
              <a:rPr b="1" i="0" lang="es-MX" sz="4000" u="none">
                <a:solidFill>
                  <a:schemeClr val="lt1"/>
                </a:solidFill>
                <a:latin typeface="Trebuchet MS"/>
                <a:ea typeface="Trebuchet MS"/>
                <a:cs typeface="Trebuchet MS"/>
                <a:sym typeface="Trebuchet MS"/>
              </a:rPr>
            </a:br>
            <a:r>
              <a:rPr b="1" i="0" lang="es-MX" sz="4000" u="none">
                <a:solidFill>
                  <a:schemeClr val="lt1"/>
                </a:solidFill>
                <a:latin typeface="Trebuchet MS"/>
                <a:ea typeface="Trebuchet MS"/>
                <a:cs typeface="Trebuchet MS"/>
                <a:sym typeface="Trebuchet MS"/>
              </a:rPr>
              <a:t>Régimen Académico Institucional</a:t>
            </a:r>
            <a:endParaRPr/>
          </a:p>
        </p:txBody>
      </p:sp>
      <p:sp>
        <p:nvSpPr>
          <p:cNvPr id="158" name="Google Shape;158;p1"/>
          <p:cNvSpPr txBox="1"/>
          <p:nvPr>
            <p:ph idx="1" type="subTitle"/>
          </p:nvPr>
        </p:nvSpPr>
        <p:spPr>
          <a:xfrm>
            <a:off x="395287" y="4149725"/>
            <a:ext cx="8329612" cy="2374900"/>
          </a:xfrm>
          <a:prstGeom prst="rect">
            <a:avLst/>
          </a:prstGeom>
          <a:noFill/>
          <a:ln>
            <a:noFill/>
          </a:ln>
        </p:spPr>
        <p:txBody>
          <a:bodyPr anchorCtr="0" anchor="t" bIns="45700" lIns="91425" spcFirstLastPara="1" rIns="91425" wrap="square" tIns="45700">
            <a:noAutofit/>
          </a:bodyPr>
          <a:lstStyle/>
          <a:p>
            <a:pPr indent="0" lvl="0" marL="63500" rtl="0" algn="r">
              <a:lnSpc>
                <a:spcPct val="100000"/>
              </a:lnSpc>
              <a:spcBef>
                <a:spcPts val="0"/>
              </a:spcBef>
              <a:spcAft>
                <a:spcPts val="0"/>
              </a:spcAft>
              <a:buSzPts val="3200"/>
              <a:buNone/>
            </a:pPr>
            <a:r>
              <a:rPr b="1" i="0" lang="es-MX" sz="3200" u="none">
                <a:solidFill>
                  <a:schemeClr val="dk2"/>
                </a:solidFill>
                <a:latin typeface="Arial Rounded"/>
                <a:ea typeface="Arial Rounded"/>
                <a:cs typeface="Arial Rounded"/>
                <a:sym typeface="Arial Rounded"/>
              </a:rPr>
              <a:t>           </a:t>
            </a:r>
            <a:endParaRPr/>
          </a:p>
          <a:p>
            <a:pPr indent="0" lvl="0" marL="63500" rtl="0" algn="ctr">
              <a:lnSpc>
                <a:spcPct val="100000"/>
              </a:lnSpc>
              <a:spcBef>
                <a:spcPts val="300"/>
              </a:spcBef>
              <a:spcAft>
                <a:spcPts val="0"/>
              </a:spcAft>
              <a:buSzPts val="3200"/>
              <a:buNone/>
            </a:pPr>
            <a:r>
              <a:rPr b="1" i="0" lang="es-MX" sz="3200" u="none">
                <a:solidFill>
                  <a:schemeClr val="dk2"/>
                </a:solidFill>
                <a:latin typeface="Arial Rounded"/>
                <a:ea typeface="Arial Rounded"/>
                <a:cs typeface="Arial Rounded"/>
                <a:sym typeface="Arial Rounded"/>
              </a:rPr>
              <a:t> INGRESO, PERMANENCIA Y PROM</a:t>
            </a:r>
            <a:r>
              <a:rPr b="1" lang="es-MX" sz="3200">
                <a:latin typeface="Arial Rounded"/>
                <a:ea typeface="Arial Rounded"/>
                <a:cs typeface="Arial Rounded"/>
                <a:sym typeface="Arial Rounded"/>
              </a:rPr>
              <a:t>O</a:t>
            </a:r>
            <a:r>
              <a:rPr b="1" i="0" lang="es-MX" sz="3200" u="none">
                <a:solidFill>
                  <a:schemeClr val="dk2"/>
                </a:solidFill>
                <a:latin typeface="Arial Rounded"/>
                <a:ea typeface="Arial Rounded"/>
                <a:cs typeface="Arial Rounded"/>
                <a:sym typeface="Arial Rounded"/>
              </a:rPr>
              <a:t>CIÓN  EN EL NIVEL SUPERIOR</a:t>
            </a:r>
            <a:endParaRPr/>
          </a:p>
          <a:p>
            <a:pPr indent="0" lvl="0" marL="63500" rtl="0" algn="ctr">
              <a:lnSpc>
                <a:spcPct val="100000"/>
              </a:lnSpc>
              <a:spcBef>
                <a:spcPts val="300"/>
              </a:spcBef>
              <a:spcAft>
                <a:spcPts val="0"/>
              </a:spcAft>
              <a:buSzPts val="3200"/>
              <a:buNone/>
            </a:pPr>
            <a:r>
              <a:rPr b="1" i="0" lang="es-MX" sz="3200" u="none">
                <a:solidFill>
                  <a:schemeClr val="dk2"/>
                </a:solidFill>
                <a:latin typeface="Arial Rounded"/>
                <a:ea typeface="Arial Rounded"/>
                <a:cs typeface="Arial Rounded"/>
                <a:sym typeface="Arial Rounded"/>
              </a:rPr>
              <a:t> </a:t>
            </a:r>
            <a:endParaRPr/>
          </a:p>
          <a:p>
            <a:pPr indent="0" lvl="0" marL="63500" rtl="0" algn="r">
              <a:lnSpc>
                <a:spcPct val="100000"/>
              </a:lnSpc>
              <a:spcBef>
                <a:spcPts val="300"/>
              </a:spcBef>
              <a:spcAft>
                <a:spcPts val="0"/>
              </a:spcAft>
              <a:buSzPts val="2800"/>
              <a:buNone/>
            </a:pPr>
            <a:r>
              <a:rPr b="1" i="0" lang="es-MX" sz="2800" u="none">
                <a:solidFill>
                  <a:schemeClr val="dk2"/>
                </a:solidFill>
                <a:latin typeface="Arial Rounded"/>
                <a:ea typeface="Arial Rounded"/>
                <a:cs typeface="Arial Rounded"/>
                <a:sym typeface="Arial Rounded"/>
              </a:rPr>
              <a:t>RES: 4043/09</a:t>
            </a:r>
            <a:r>
              <a:rPr b="1" i="0" lang="es-MX" sz="3200" u="none">
                <a:solidFill>
                  <a:schemeClr val="dk2"/>
                </a:solidFill>
                <a:latin typeface="Aharoni"/>
                <a:ea typeface="Aharoni"/>
                <a:cs typeface="Aharoni"/>
                <a:sym typeface="Aharoni"/>
              </a:rPr>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g13d2b2352b9_0_8"/>
          <p:cNvSpPr txBox="1"/>
          <p:nvPr>
            <p:ph idx="1" type="body"/>
          </p:nvPr>
        </p:nvSpPr>
        <p:spPr>
          <a:xfrm>
            <a:off x="457200" y="642946"/>
            <a:ext cx="8229600" cy="5930700"/>
          </a:xfrm>
          <a:prstGeom prst="rect">
            <a:avLst/>
          </a:prstGeom>
        </p:spPr>
        <p:txBody>
          <a:bodyPr anchorCtr="0" anchor="t" bIns="45700" lIns="91425" spcFirstLastPara="1" rIns="91425" wrap="square" tIns="45700">
            <a:noAutofit/>
          </a:bodyPr>
          <a:lstStyle/>
          <a:p>
            <a:pPr indent="0" lvl="0" marL="0" rtl="0" algn="l">
              <a:spcBef>
                <a:spcPts val="300"/>
              </a:spcBef>
              <a:spcAft>
                <a:spcPts val="0"/>
              </a:spcAft>
              <a:buClr>
                <a:schemeClr val="dk1"/>
              </a:buClr>
              <a:buSzPts val="1100"/>
              <a:buFont typeface="Arial"/>
              <a:buNone/>
            </a:pPr>
            <a:r>
              <a:rPr lang="es-MX" sz="2500">
                <a:latin typeface="Trebuchet MS"/>
                <a:ea typeface="Trebuchet MS"/>
                <a:cs typeface="Trebuchet MS"/>
                <a:sym typeface="Trebuchet MS"/>
              </a:rPr>
              <a:t>3 - La lectura y la escritura como herramientas para el pensamiento y el aprendizaje. La elaboración de ideas a partir de leer textos, escuchar exposiciones, visualizar videos… La construcción de sentido acerca del tema que se está estudiando como cuestión central de las situaciones de lectura. La lectura al servicio de los propósitos de aprendizaje, una perspectiva que se distancia de la idea de enseñar técnicas de estudio.</a:t>
            </a:r>
            <a:endParaRPr sz="2500">
              <a:latin typeface="Trebuchet MS"/>
              <a:ea typeface="Trebuchet MS"/>
              <a:cs typeface="Trebuchet MS"/>
              <a:sym typeface="Trebuchet MS"/>
            </a:endParaRPr>
          </a:p>
          <a:p>
            <a:pPr indent="0" lvl="0" marL="0" rtl="0" algn="l">
              <a:spcBef>
                <a:spcPts val="300"/>
              </a:spcBef>
              <a:spcAft>
                <a:spcPts val="0"/>
              </a:spcAft>
              <a:buClr>
                <a:schemeClr val="dk1"/>
              </a:buClr>
              <a:buSzPts val="1100"/>
              <a:buFont typeface="Arial"/>
              <a:buNone/>
            </a:pPr>
            <a:r>
              <a:rPr lang="es-MX" sz="2500">
                <a:latin typeface="Trebuchet MS"/>
                <a:ea typeface="Trebuchet MS"/>
                <a:cs typeface="Trebuchet MS"/>
                <a:sym typeface="Trebuchet MS"/>
              </a:rPr>
              <a:t>4 - La cultura digital. La consideración crítica de las relaciones entre la educación y los medios digitales. El manejo de los recursos disponibles para sostener el aprendizaje de los contenidos, tanto en el contexto impuesto por la pandemia como en su uso habitual en complementación con las tareas presenciales.</a:t>
            </a:r>
            <a:endParaRPr sz="2500">
              <a:latin typeface="Trebuchet MS"/>
              <a:ea typeface="Trebuchet MS"/>
              <a:cs typeface="Trebuchet MS"/>
              <a:sym typeface="Trebuchet MS"/>
            </a:endParaRPr>
          </a:p>
          <a:p>
            <a:pPr indent="0" lvl="0" marL="0" rtl="0" algn="l">
              <a:spcBef>
                <a:spcPts val="30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g13d2b2352b9_0_1"/>
          <p:cNvSpPr txBox="1"/>
          <p:nvPr>
            <p:ph idx="1" type="body"/>
          </p:nvPr>
        </p:nvSpPr>
        <p:spPr>
          <a:xfrm>
            <a:off x="457200" y="616145"/>
            <a:ext cx="8229600" cy="5957400"/>
          </a:xfrm>
          <a:prstGeom prst="rect">
            <a:avLst/>
          </a:prstGeom>
        </p:spPr>
        <p:txBody>
          <a:bodyPr anchorCtr="0" anchor="t" bIns="45700" lIns="91425" spcFirstLastPara="1" rIns="91425" wrap="square" tIns="45700">
            <a:noAutofit/>
          </a:bodyPr>
          <a:lstStyle/>
          <a:p>
            <a:pPr indent="0" lvl="0" marL="0" rtl="0" algn="l">
              <a:spcBef>
                <a:spcPts val="300"/>
              </a:spcBef>
              <a:spcAft>
                <a:spcPts val="0"/>
              </a:spcAft>
              <a:buNone/>
            </a:pPr>
            <a:r>
              <a:t/>
            </a:r>
            <a:endParaRPr sz="2300"/>
          </a:p>
          <a:p>
            <a:pPr indent="-393700" lvl="0" marL="457200" rtl="0" algn="l">
              <a:spcBef>
                <a:spcPts val="300"/>
              </a:spcBef>
              <a:spcAft>
                <a:spcPts val="0"/>
              </a:spcAft>
              <a:buClr>
                <a:schemeClr val="accent3"/>
              </a:buClr>
              <a:buSzPts val="2600"/>
              <a:buFont typeface="Trebuchet MS"/>
              <a:buChar char="•"/>
            </a:pPr>
            <a:r>
              <a:rPr lang="es-MX" sz="2500">
                <a:latin typeface="Trebuchet MS"/>
                <a:ea typeface="Trebuchet MS"/>
                <a:cs typeface="Trebuchet MS"/>
                <a:sym typeface="Trebuchet MS"/>
              </a:rPr>
              <a:t>5 - La Educación Sexual Integral en la Formación Docente. La perspectiva de género como mirada transversal. Sentido de instalarla desde el Taller Inicial, proyectar su continuidad. Obstáculos, prejuicios y posibilidades.</a:t>
            </a:r>
            <a:endParaRPr sz="2500">
              <a:latin typeface="Trebuchet MS"/>
              <a:ea typeface="Trebuchet MS"/>
              <a:cs typeface="Trebuchet MS"/>
              <a:sym typeface="Trebuchet MS"/>
            </a:endParaRPr>
          </a:p>
          <a:p>
            <a:pPr indent="0" lvl="0" marL="457200" rtl="0" algn="l">
              <a:spcBef>
                <a:spcPts val="300"/>
              </a:spcBef>
              <a:spcAft>
                <a:spcPts val="0"/>
              </a:spcAft>
              <a:buNone/>
            </a:pPr>
            <a:r>
              <a:t/>
            </a:r>
            <a:endParaRPr sz="2600">
              <a:latin typeface="Trebuchet MS"/>
              <a:ea typeface="Trebuchet MS"/>
              <a:cs typeface="Trebuchet MS"/>
              <a:sym typeface="Trebuchet MS"/>
            </a:endParaRPr>
          </a:p>
          <a:p>
            <a:pPr indent="-255587" lvl="0" marL="365125" rtl="0" algn="l">
              <a:spcBef>
                <a:spcPts val="300"/>
              </a:spcBef>
              <a:spcAft>
                <a:spcPts val="0"/>
              </a:spcAft>
              <a:buClr>
                <a:schemeClr val="accent3"/>
              </a:buClr>
              <a:buSzPts val="2400"/>
              <a:buChar char="•"/>
            </a:pPr>
            <a:r>
              <a:rPr lang="es-MX" sz="2600">
                <a:latin typeface="Trebuchet MS"/>
                <a:ea typeface="Trebuchet MS"/>
                <a:cs typeface="Trebuchet MS"/>
                <a:sym typeface="Trebuchet MS"/>
              </a:rPr>
              <a:t>Además se destinará un encuentro para informar los aspectos administrativos de los Institutos Superiores</a:t>
            </a:r>
            <a:r>
              <a:rPr lang="es-MX" sz="2400">
                <a:latin typeface="Comic Sans MS"/>
                <a:ea typeface="Comic Sans MS"/>
                <a:cs typeface="Comic Sans MS"/>
                <a:sym typeface="Comic Sans MS"/>
              </a:rPr>
              <a: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descr="C:\Users\viviana\Pictures\MANOS.jpg" id="224" name="Google Shape;224;p10"/>
          <p:cNvPicPr preferRelativeResize="0"/>
          <p:nvPr/>
        </p:nvPicPr>
        <p:blipFill rotWithShape="1">
          <a:blip r:embed="rId3">
            <a:alphaModFix/>
          </a:blip>
          <a:srcRect b="0" l="0" r="0" t="0"/>
          <a:stretch/>
        </p:blipFill>
        <p:spPr>
          <a:xfrm>
            <a:off x="5453062" y="3789362"/>
            <a:ext cx="3690937" cy="2879725"/>
          </a:xfrm>
          <a:prstGeom prst="rect">
            <a:avLst/>
          </a:prstGeom>
          <a:noFill/>
          <a:ln>
            <a:noFill/>
          </a:ln>
        </p:spPr>
      </p:pic>
      <p:sp>
        <p:nvSpPr>
          <p:cNvPr id="225" name="Google Shape;225;p10"/>
          <p:cNvSpPr txBox="1"/>
          <p:nvPr>
            <p:ph idx="1" type="body"/>
          </p:nvPr>
        </p:nvSpPr>
        <p:spPr>
          <a:xfrm>
            <a:off x="395287" y="1916112"/>
            <a:ext cx="8569325" cy="4681537"/>
          </a:xfrm>
          <a:prstGeom prst="rect">
            <a:avLst/>
          </a:prstGeom>
          <a:noFill/>
          <a:ln>
            <a:noFill/>
          </a:ln>
        </p:spPr>
        <p:txBody>
          <a:bodyPr anchorCtr="0" anchor="t" bIns="45700" lIns="0" spcFirstLastPara="1" rIns="45700" wrap="square" tIns="0">
            <a:noAutofit/>
          </a:bodyPr>
          <a:lstStyle/>
          <a:p>
            <a:pPr indent="0" lvl="0" marL="0" rtl="0" algn="ctr">
              <a:lnSpc>
                <a:spcPct val="100000"/>
              </a:lnSpc>
              <a:spcBef>
                <a:spcPts val="0"/>
              </a:spcBef>
              <a:spcAft>
                <a:spcPts val="0"/>
              </a:spcAft>
              <a:buSzPts val="2400"/>
              <a:buNone/>
            </a:pPr>
            <a:r>
              <a:rPr b="1" i="0" lang="es-MX" sz="2400" u="none">
                <a:solidFill>
                  <a:srgbClr val="0D0D0D"/>
                </a:solidFill>
                <a:latin typeface="Arial"/>
                <a:ea typeface="Arial"/>
                <a:cs typeface="Arial"/>
                <a:sym typeface="Arial"/>
              </a:rPr>
              <a:t>es una forma de </a:t>
            </a:r>
            <a:r>
              <a:rPr b="1" i="0" lang="es-MX" sz="2400" u="sng">
                <a:solidFill>
                  <a:srgbClr val="0D0D0D"/>
                </a:solidFill>
                <a:hlinkClick r:id="rId4">
                  <a:extLst>
                    <a:ext uri="{A12FA001-AC4F-418D-AE19-62706E023703}">
                      <ahyp:hlinkClr val="tx"/>
                    </a:ext>
                  </a:extLst>
                </a:hlinkClick>
              </a:rPr>
              <a:t>justicia social</a:t>
            </a:r>
            <a:r>
              <a:rPr b="1" i="0" lang="es-MX" sz="2400" u="none">
                <a:solidFill>
                  <a:srgbClr val="0D0D0D"/>
                </a:solidFill>
                <a:latin typeface="Arial"/>
                <a:ea typeface="Arial"/>
                <a:cs typeface="Arial"/>
                <a:sym typeface="Arial"/>
              </a:rPr>
              <a:t>es una forma de justicia social que propugna que un sistema es socialmente justo, cuando todas las personas potencialmente tienen  las mismas posibilidades de acceder al </a:t>
            </a:r>
            <a:r>
              <a:rPr b="1" i="0" lang="es-MX" sz="2400" u="sng">
                <a:solidFill>
                  <a:srgbClr val="0D0D0D"/>
                </a:solidFill>
                <a:hlinkClick r:id="rId5">
                  <a:extLst>
                    <a:ext uri="{A12FA001-AC4F-418D-AE19-62706E023703}">
                      <ahyp:hlinkClr val="tx"/>
                    </a:ext>
                  </a:extLst>
                </a:hlinkClick>
              </a:rPr>
              <a:t>bienestar social</a:t>
            </a:r>
            <a:r>
              <a:rPr b="1" i="0" lang="es-MX" sz="2400" u="none">
                <a:solidFill>
                  <a:srgbClr val="0D0D0D"/>
                </a:solidFill>
                <a:latin typeface="Arial"/>
                <a:ea typeface="Arial"/>
                <a:cs typeface="Arial"/>
                <a:sym typeface="Arial"/>
              </a:rPr>
              <a:t> y poseen los mismos derechos políticos y </a:t>
            </a:r>
            <a:r>
              <a:rPr b="1" i="0" lang="es-MX" sz="2400" u="sng">
                <a:solidFill>
                  <a:schemeClr val="dk1"/>
                </a:solidFill>
                <a:hlinkClick r:id="rId6">
                  <a:extLst>
                    <a:ext uri="{A12FA001-AC4F-418D-AE19-62706E023703}">
                      <ahyp:hlinkClr val="tx"/>
                    </a:ext>
                  </a:extLst>
                </a:hlinkClick>
              </a:rPr>
              <a:t>civiles</a:t>
            </a:r>
            <a:endParaRPr/>
          </a:p>
          <a:p>
            <a:pPr indent="0" lvl="0" marL="0" rtl="0" algn="ctr">
              <a:lnSpc>
                <a:spcPct val="100000"/>
              </a:lnSpc>
              <a:spcBef>
                <a:spcPts val="0"/>
              </a:spcBef>
              <a:spcAft>
                <a:spcPts val="0"/>
              </a:spcAft>
              <a:buSzPts val="2400"/>
              <a:buNone/>
            </a:pPr>
            <a:r>
              <a:t/>
            </a:r>
            <a:endParaRPr b="1" i="0" sz="2400" u="none">
              <a:solidFill>
                <a:schemeClr val="dk1"/>
              </a:solidFill>
              <a:latin typeface="Arial"/>
              <a:ea typeface="Arial"/>
              <a:cs typeface="Arial"/>
              <a:sym typeface="Arial"/>
            </a:endParaRPr>
          </a:p>
          <a:p>
            <a:pPr indent="0" lvl="0" marL="0" rtl="0" algn="ctr">
              <a:lnSpc>
                <a:spcPct val="100000"/>
              </a:lnSpc>
              <a:spcBef>
                <a:spcPts val="0"/>
              </a:spcBef>
              <a:spcAft>
                <a:spcPts val="0"/>
              </a:spcAft>
              <a:buSzPts val="2400"/>
              <a:buNone/>
            </a:pPr>
            <a:r>
              <a:t/>
            </a:r>
            <a:endParaRPr b="1" i="0" sz="2400" u="none">
              <a:solidFill>
                <a:schemeClr val="dk1"/>
              </a:solidFill>
              <a:latin typeface="Arial"/>
              <a:ea typeface="Arial"/>
              <a:cs typeface="Arial"/>
              <a:sym typeface="Arial"/>
            </a:endParaRPr>
          </a:p>
          <a:p>
            <a:pPr indent="0" lvl="0" marL="0" rtl="0" algn="l">
              <a:lnSpc>
                <a:spcPct val="100000"/>
              </a:lnSpc>
              <a:spcBef>
                <a:spcPts val="0"/>
              </a:spcBef>
              <a:spcAft>
                <a:spcPts val="0"/>
              </a:spcAft>
              <a:buSzPts val="2400"/>
              <a:buNone/>
            </a:pPr>
            <a:r>
              <a:rPr b="1" i="0" lang="es-MX" sz="2400" u="none">
                <a:solidFill>
                  <a:schemeClr val="dk1"/>
                </a:solidFill>
                <a:latin typeface="Arial"/>
                <a:ea typeface="Arial"/>
                <a:cs typeface="Arial"/>
                <a:sym typeface="Arial"/>
              </a:rPr>
              <a:t>Se abrirán espacios de reflexión en </a:t>
            </a:r>
            <a:endParaRPr/>
          </a:p>
          <a:p>
            <a:pPr indent="0" lvl="0" marL="0" rtl="0" algn="l">
              <a:lnSpc>
                <a:spcPct val="100000"/>
              </a:lnSpc>
              <a:spcBef>
                <a:spcPts val="0"/>
              </a:spcBef>
              <a:spcAft>
                <a:spcPts val="0"/>
              </a:spcAft>
              <a:buSzPts val="2400"/>
              <a:buNone/>
            </a:pPr>
            <a:r>
              <a:rPr b="1" i="0" lang="es-MX" sz="2400" u="none">
                <a:solidFill>
                  <a:schemeClr val="dk1"/>
                </a:solidFill>
                <a:latin typeface="Arial"/>
                <a:ea typeface="Arial"/>
                <a:cs typeface="Arial"/>
                <a:sym typeface="Arial"/>
              </a:rPr>
              <a:t>cada encuentro para concientizar</a:t>
            </a:r>
            <a:endParaRPr/>
          </a:p>
          <a:p>
            <a:pPr indent="0" lvl="0" marL="0" rtl="0" algn="l">
              <a:lnSpc>
                <a:spcPct val="100000"/>
              </a:lnSpc>
              <a:spcBef>
                <a:spcPts val="0"/>
              </a:spcBef>
              <a:spcAft>
                <a:spcPts val="0"/>
              </a:spcAft>
              <a:buSzPts val="2400"/>
              <a:buNone/>
            </a:pPr>
            <a:r>
              <a:rPr b="1" i="0" lang="es-MX" sz="2400" u="none">
                <a:solidFill>
                  <a:schemeClr val="dk1"/>
                </a:solidFill>
                <a:latin typeface="Arial"/>
                <a:ea typeface="Arial"/>
                <a:cs typeface="Arial"/>
                <a:sym typeface="Arial"/>
              </a:rPr>
              <a:t> la importancia de la Educación Superior </a:t>
            </a:r>
            <a:endParaRPr/>
          </a:p>
          <a:p>
            <a:pPr indent="0" lvl="0" marL="0" rtl="0" algn="l">
              <a:lnSpc>
                <a:spcPct val="100000"/>
              </a:lnSpc>
              <a:spcBef>
                <a:spcPts val="0"/>
              </a:spcBef>
              <a:spcAft>
                <a:spcPts val="0"/>
              </a:spcAft>
              <a:buSzPts val="2400"/>
              <a:buNone/>
            </a:pPr>
            <a:r>
              <a:rPr b="1" i="0" lang="es-MX" sz="2400" u="none">
                <a:solidFill>
                  <a:schemeClr val="dk1"/>
                </a:solidFill>
                <a:latin typeface="Arial"/>
                <a:ea typeface="Arial"/>
                <a:cs typeface="Arial"/>
                <a:sym typeface="Arial"/>
              </a:rPr>
              <a:t>Y la posibilidad de una apertura </a:t>
            </a:r>
            <a:endParaRPr/>
          </a:p>
          <a:p>
            <a:pPr indent="0" lvl="0" marL="0" rtl="0" algn="l">
              <a:lnSpc>
                <a:spcPct val="100000"/>
              </a:lnSpc>
              <a:spcBef>
                <a:spcPts val="0"/>
              </a:spcBef>
              <a:spcAft>
                <a:spcPts val="0"/>
              </a:spcAft>
              <a:buSzPts val="2400"/>
              <a:buNone/>
            </a:pPr>
            <a:r>
              <a:rPr b="1" i="0" lang="es-MX" sz="2400" u="none">
                <a:solidFill>
                  <a:schemeClr val="dk1"/>
                </a:solidFill>
                <a:latin typeface="Arial"/>
                <a:ea typeface="Arial"/>
                <a:cs typeface="Arial"/>
                <a:sym typeface="Arial"/>
              </a:rPr>
              <a:t>al mundo del trabajo  </a:t>
            </a:r>
            <a:endParaRPr/>
          </a:p>
          <a:p>
            <a:pPr indent="0" lvl="0" marL="0" rtl="0" algn="l">
              <a:lnSpc>
                <a:spcPct val="100000"/>
              </a:lnSpc>
              <a:spcBef>
                <a:spcPts val="0"/>
              </a:spcBef>
              <a:spcAft>
                <a:spcPts val="0"/>
              </a:spcAft>
              <a:buSzPts val="2400"/>
              <a:buFont typeface="Georgia"/>
              <a:buNone/>
            </a:pPr>
            <a:r>
              <a:t/>
            </a:r>
            <a:endParaRPr b="1" i="0" sz="2400" u="none">
              <a:solidFill>
                <a:schemeClr val="dk1"/>
              </a:solidFill>
              <a:latin typeface="Arial"/>
              <a:ea typeface="Arial"/>
              <a:cs typeface="Arial"/>
              <a:sym typeface="Arial"/>
            </a:endParaRPr>
          </a:p>
        </p:txBody>
      </p:sp>
      <p:sp>
        <p:nvSpPr>
          <p:cNvPr id="226" name="Google Shape;226;p10"/>
          <p:cNvSpPr txBox="1"/>
          <p:nvPr/>
        </p:nvSpPr>
        <p:spPr>
          <a:xfrm>
            <a:off x="684212" y="836612"/>
            <a:ext cx="8064500"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Arial"/>
              <a:buNone/>
            </a:pPr>
            <a:r>
              <a:rPr b="1" i="0" lang="es-MX" sz="2800" u="none" cap="none" strike="noStrike">
                <a:solidFill>
                  <a:schemeClr val="dk1"/>
                </a:solidFill>
                <a:latin typeface="Arial"/>
                <a:ea typeface="Arial"/>
                <a:cs typeface="Arial"/>
                <a:sym typeface="Arial"/>
              </a:rPr>
              <a:t>Garantizar la Igualdad de oportunidades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id="231" name="Google Shape;231;p11"/>
          <p:cNvPicPr preferRelativeResize="0"/>
          <p:nvPr/>
        </p:nvPicPr>
        <p:blipFill rotWithShape="1">
          <a:blip r:embed="rId3">
            <a:alphaModFix/>
          </a:blip>
          <a:srcRect b="0" l="0" r="0" t="0"/>
          <a:stretch/>
        </p:blipFill>
        <p:spPr>
          <a:xfrm>
            <a:off x="292100" y="835025"/>
            <a:ext cx="8602662" cy="55530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2"/>
          <p:cNvSpPr txBox="1"/>
          <p:nvPr>
            <p:ph idx="4294967295" type="title"/>
          </p:nvPr>
        </p:nvSpPr>
        <p:spPr>
          <a:xfrm>
            <a:off x="467544" y="548680"/>
            <a:ext cx="8027169" cy="2232249"/>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accent6"/>
              </a:buClr>
              <a:buSzPts val="3600"/>
              <a:buFont typeface="Trebuchet MS"/>
              <a:buNone/>
            </a:pPr>
            <a:r>
              <a:rPr b="1" i="0" lang="es-MX" sz="3600" u="none" cap="none" strike="noStrike">
                <a:solidFill>
                  <a:schemeClr val="accent6"/>
                </a:solidFill>
                <a:latin typeface="Trebuchet MS"/>
                <a:ea typeface="Trebuchet MS"/>
                <a:cs typeface="Trebuchet MS"/>
                <a:sym typeface="Trebuchet MS"/>
              </a:rPr>
              <a:t>La promoción refiere a las condiciones de acreditación y evaluación de las unidades curriculares </a:t>
            </a:r>
            <a:endParaRPr b="1" i="0" sz="3600" u="none" cap="none" strike="noStrike">
              <a:solidFill>
                <a:schemeClr val="accent6"/>
              </a:solidFill>
              <a:latin typeface="Trebuchet MS"/>
              <a:ea typeface="Trebuchet MS"/>
              <a:cs typeface="Trebuchet MS"/>
              <a:sym typeface="Trebuchet MS"/>
            </a:endParaRPr>
          </a:p>
        </p:txBody>
      </p:sp>
      <p:sp>
        <p:nvSpPr>
          <p:cNvPr id="237" name="Google Shape;237;p12"/>
          <p:cNvSpPr txBox="1"/>
          <p:nvPr>
            <p:ph idx="1" type="body"/>
          </p:nvPr>
        </p:nvSpPr>
        <p:spPr>
          <a:xfrm>
            <a:off x="214312" y="2852737"/>
            <a:ext cx="8715375" cy="3790950"/>
          </a:xfrm>
          <a:prstGeom prst="rect">
            <a:avLst/>
          </a:prstGeom>
          <a:noFill/>
          <a:ln>
            <a:noFill/>
          </a:ln>
        </p:spPr>
        <p:txBody>
          <a:bodyPr anchorCtr="0" anchor="t" bIns="45700" lIns="91425" spcFirstLastPara="1" rIns="91425" wrap="square" tIns="45700">
            <a:noAutofit/>
          </a:bodyPr>
          <a:lstStyle/>
          <a:p>
            <a:pPr indent="0" lvl="0" marL="44450" rtl="0" algn="ctr">
              <a:lnSpc>
                <a:spcPct val="100000"/>
              </a:lnSpc>
              <a:spcBef>
                <a:spcPts val="0"/>
              </a:spcBef>
              <a:spcAft>
                <a:spcPts val="0"/>
              </a:spcAft>
              <a:buSzPts val="2800"/>
              <a:buNone/>
            </a:pPr>
            <a:r>
              <a:rPr b="1" i="0" lang="es-MX" sz="2800" u="sng">
                <a:solidFill>
                  <a:schemeClr val="dk2"/>
                </a:solidFill>
                <a:latin typeface="Georgia"/>
                <a:ea typeface="Georgia"/>
                <a:cs typeface="Georgia"/>
                <a:sym typeface="Georgia"/>
              </a:rPr>
              <a:t>Régimen de calificación, el de equivalencias y correlatividades</a:t>
            </a:r>
            <a:endParaRPr b="1" i="0" sz="2800" u="none">
              <a:solidFill>
                <a:schemeClr val="dk2"/>
              </a:solidFill>
              <a:latin typeface="Georgia"/>
              <a:ea typeface="Georgia"/>
              <a:cs typeface="Georgia"/>
              <a:sym typeface="Georgia"/>
            </a:endParaRPr>
          </a:p>
          <a:p>
            <a:pPr indent="0" lvl="0" marL="44450" rtl="0" algn="l">
              <a:lnSpc>
                <a:spcPct val="100000"/>
              </a:lnSpc>
              <a:spcBef>
                <a:spcPts val="300"/>
              </a:spcBef>
              <a:spcAft>
                <a:spcPts val="0"/>
              </a:spcAft>
              <a:buSzPts val="2800"/>
              <a:buNone/>
            </a:pPr>
            <a:r>
              <a:t/>
            </a:r>
            <a:endParaRPr b="1" i="0" sz="2800" u="none">
              <a:solidFill>
                <a:schemeClr val="dk2"/>
              </a:solidFill>
              <a:latin typeface="Georgia"/>
              <a:ea typeface="Georgia"/>
              <a:cs typeface="Georgia"/>
              <a:sym typeface="Georgia"/>
            </a:endParaRPr>
          </a:p>
          <a:p>
            <a:pPr indent="0" lvl="0" marL="44450" rtl="0" algn="l">
              <a:lnSpc>
                <a:spcPct val="100000"/>
              </a:lnSpc>
              <a:spcBef>
                <a:spcPts val="300"/>
              </a:spcBef>
              <a:spcAft>
                <a:spcPts val="0"/>
              </a:spcAft>
              <a:buSzPts val="2800"/>
              <a:buNone/>
            </a:pPr>
            <a:r>
              <a:rPr b="1" i="0" lang="es-MX" sz="2800" u="none">
                <a:solidFill>
                  <a:schemeClr val="dk2"/>
                </a:solidFill>
                <a:latin typeface="Georgia"/>
                <a:ea typeface="Georgia"/>
                <a:cs typeface="Georgia"/>
                <a:sym typeface="Georgia"/>
              </a:rPr>
              <a:t>La promoción se realizará por cada unidad curricular </a:t>
            </a:r>
            <a:endParaRPr/>
          </a:p>
          <a:p>
            <a:pPr indent="0" lvl="0" marL="44450" rtl="0" algn="l">
              <a:lnSpc>
                <a:spcPct val="100000"/>
              </a:lnSpc>
              <a:spcBef>
                <a:spcPts val="300"/>
              </a:spcBef>
              <a:spcAft>
                <a:spcPts val="0"/>
              </a:spcAft>
              <a:buSzPts val="2100"/>
              <a:buNone/>
            </a:pPr>
            <a:r>
              <a:rPr b="0" i="0" lang="es-MX" sz="2100" u="none">
                <a:solidFill>
                  <a:schemeClr val="dk2"/>
                </a:solidFill>
                <a:latin typeface="Georgia"/>
                <a:ea typeface="Georgia"/>
                <a:cs typeface="Georgia"/>
                <a:sym typeface="Georgia"/>
              </a:rPr>
              <a:t>(materia, Espacio de Definición Institucional, Práctica docente y profesional, talleres, seminarios, ateneos entre otras) que conformen los diseños o  Planes de Estudios de las carreras.</a:t>
            </a:r>
            <a:endParaRPr/>
          </a:p>
          <a:p>
            <a:pPr indent="0" lvl="0" marL="44450" rtl="0" algn="l">
              <a:lnSpc>
                <a:spcPct val="100000"/>
              </a:lnSpc>
              <a:spcBef>
                <a:spcPts val="300"/>
              </a:spcBef>
              <a:spcAft>
                <a:spcPts val="0"/>
              </a:spcAft>
              <a:buSzPts val="2100"/>
              <a:buNone/>
            </a:pPr>
            <a:r>
              <a:rPr b="0" i="0" lang="es-MX" sz="2100" u="none">
                <a:solidFill>
                  <a:schemeClr val="dk2"/>
                </a:solidFill>
                <a:latin typeface="Georgia"/>
                <a:ea typeface="Georgia"/>
                <a:cs typeface="Georgia"/>
                <a:sym typeface="Georgia"/>
              </a:rPr>
              <a:t> </a:t>
            </a:r>
            <a:endParaRPr/>
          </a:p>
          <a:p>
            <a:pPr indent="0" lvl="0" marL="44450" rtl="0" algn="l">
              <a:lnSpc>
                <a:spcPct val="100000"/>
              </a:lnSpc>
              <a:spcBef>
                <a:spcPts val="300"/>
              </a:spcBef>
              <a:spcAft>
                <a:spcPts val="0"/>
              </a:spcAft>
              <a:buSzPts val="2100"/>
              <a:buNone/>
            </a:pPr>
            <a:br>
              <a:rPr b="0" i="0" lang="es-MX" sz="2100" u="none">
                <a:solidFill>
                  <a:schemeClr val="dk2"/>
                </a:solidFill>
                <a:latin typeface="Georgia"/>
                <a:ea typeface="Georgia"/>
                <a:cs typeface="Georgia"/>
                <a:sym typeface="Georgia"/>
              </a:rPr>
            </a:b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3"/>
          <p:cNvSpPr txBox="1"/>
          <p:nvPr>
            <p:ph type="title"/>
          </p:nvPr>
        </p:nvSpPr>
        <p:spPr>
          <a:xfrm>
            <a:off x="4357687" y="714375"/>
            <a:ext cx="4378325" cy="1265237"/>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2"/>
              </a:buClr>
              <a:buSzPts val="2800"/>
              <a:buFont typeface="Algerian"/>
              <a:buNone/>
            </a:pPr>
            <a:r>
              <a:rPr b="1" i="0" lang="es-MX" sz="2800" u="none">
                <a:solidFill>
                  <a:schemeClr val="dk2"/>
                </a:solidFill>
                <a:latin typeface="Algerian"/>
                <a:ea typeface="Algerian"/>
                <a:cs typeface="Algerian"/>
                <a:sym typeface="Algerian"/>
              </a:rPr>
              <a:t>Calificación Decimal </a:t>
            </a:r>
            <a:br>
              <a:rPr b="1" i="0" lang="es-MX" sz="2800" u="none">
                <a:solidFill>
                  <a:schemeClr val="dk2"/>
                </a:solidFill>
                <a:latin typeface="Algerian"/>
                <a:ea typeface="Algerian"/>
                <a:cs typeface="Algerian"/>
                <a:sym typeface="Algerian"/>
              </a:rPr>
            </a:br>
            <a:r>
              <a:rPr b="1" i="0" lang="es-MX" sz="2800" u="none">
                <a:solidFill>
                  <a:schemeClr val="dk2"/>
                </a:solidFill>
                <a:latin typeface="Algerian"/>
                <a:ea typeface="Algerian"/>
                <a:cs typeface="Algerian"/>
                <a:sym typeface="Algerian"/>
              </a:rPr>
              <a:t>1 a 10</a:t>
            </a:r>
            <a:endParaRPr/>
          </a:p>
        </p:txBody>
      </p:sp>
      <p:pic>
        <p:nvPicPr>
          <p:cNvPr descr="aprobados.gif" id="243" name="Google Shape;243;p13"/>
          <p:cNvPicPr preferRelativeResize="0"/>
          <p:nvPr>
            <p:ph idx="1" type="body"/>
          </p:nvPr>
        </p:nvPicPr>
        <p:blipFill rotWithShape="1">
          <a:blip r:embed="rId3">
            <a:alphaModFix/>
          </a:blip>
          <a:srcRect b="0" l="0" r="0" t="0"/>
          <a:stretch/>
        </p:blipFill>
        <p:spPr>
          <a:xfrm rot="-1200000">
            <a:off x="415925" y="1966912"/>
            <a:ext cx="3395662" cy="3054350"/>
          </a:xfrm>
          <a:prstGeom prst="rect">
            <a:avLst/>
          </a:prstGeom>
          <a:noFill/>
          <a:ln>
            <a:noFill/>
          </a:ln>
          <a:effectLst>
            <a:outerShdw blurRad="63500" dir="2700000" dist="139700">
              <a:srgbClr val="333333">
                <a:alpha val="64313"/>
              </a:srgbClr>
            </a:outerShdw>
          </a:effectLst>
        </p:spPr>
      </p:pic>
      <p:sp>
        <p:nvSpPr>
          <p:cNvPr id="244" name="Google Shape;244;p13"/>
          <p:cNvSpPr txBox="1"/>
          <p:nvPr>
            <p:ph idx="1" type="body"/>
          </p:nvPr>
        </p:nvSpPr>
        <p:spPr>
          <a:xfrm>
            <a:off x="4284662" y="2011362"/>
            <a:ext cx="4451350" cy="4616450"/>
          </a:xfrm>
          <a:prstGeom prst="rect">
            <a:avLst/>
          </a:prstGeom>
          <a:noFill/>
          <a:ln>
            <a:noFill/>
          </a:ln>
        </p:spPr>
        <p:txBody>
          <a:bodyPr anchorCtr="0" anchor="t" bIns="45700" lIns="91425" spcFirstLastPara="1" rIns="91425" wrap="square" tIns="45700">
            <a:noAutofit/>
          </a:bodyPr>
          <a:lstStyle/>
          <a:p>
            <a:pPr indent="0" lvl="0" marL="7935" rtl="0" algn="l">
              <a:lnSpc>
                <a:spcPct val="100000"/>
              </a:lnSpc>
              <a:spcBef>
                <a:spcPts val="0"/>
              </a:spcBef>
              <a:spcAft>
                <a:spcPts val="0"/>
              </a:spcAft>
              <a:buSzPts val="2400"/>
              <a:buNone/>
            </a:pPr>
            <a:r>
              <a:t/>
            </a:r>
            <a:endParaRPr b="1" i="0" sz="2400" u="none">
              <a:solidFill>
                <a:schemeClr val="dk1"/>
              </a:solidFill>
              <a:latin typeface="Arial Rounded"/>
              <a:ea typeface="Arial Rounded"/>
              <a:cs typeface="Arial Rounded"/>
              <a:sym typeface="Arial Rounded"/>
            </a:endParaRPr>
          </a:p>
          <a:p>
            <a:pPr indent="0" lvl="0" marL="7935" rtl="0" algn="l">
              <a:lnSpc>
                <a:spcPct val="100000"/>
              </a:lnSpc>
              <a:spcBef>
                <a:spcPts val="300"/>
              </a:spcBef>
              <a:spcAft>
                <a:spcPts val="0"/>
              </a:spcAft>
              <a:buSzPts val="2400"/>
              <a:buNone/>
            </a:pPr>
            <a:r>
              <a:rPr b="1" i="0" lang="es-MX" sz="2400" u="none">
                <a:solidFill>
                  <a:schemeClr val="dk1"/>
                </a:solidFill>
                <a:latin typeface="Arial Rounded"/>
                <a:ea typeface="Arial Rounded"/>
                <a:cs typeface="Arial Rounded"/>
                <a:sym typeface="Arial Rounded"/>
              </a:rPr>
              <a:t>Para acreditar cada unidad curricular, el estudiante deberá obtener una calificación de </a:t>
            </a:r>
            <a:r>
              <a:rPr b="1" i="0" lang="es-MX" sz="2400" u="none">
                <a:solidFill>
                  <a:srgbClr val="7030A0"/>
                </a:solidFill>
                <a:latin typeface="Arial Rounded"/>
                <a:ea typeface="Arial Rounded"/>
                <a:cs typeface="Arial Rounded"/>
                <a:sym typeface="Arial Rounded"/>
              </a:rPr>
              <a:t>4 (cuatro) </a:t>
            </a:r>
            <a:r>
              <a:rPr b="1" i="0" lang="es-MX" sz="2400" u="none">
                <a:solidFill>
                  <a:schemeClr val="dk1"/>
                </a:solidFill>
                <a:latin typeface="Arial Rounded"/>
                <a:ea typeface="Arial Rounded"/>
                <a:cs typeface="Arial Rounded"/>
                <a:sym typeface="Arial Rounded"/>
              </a:rPr>
              <a:t>o más puntos, salvo lo previsto para la acreditación sin examen final, en cuyo caso el estudiante deberá obtener una calificación  no menor a </a:t>
            </a:r>
            <a:r>
              <a:rPr b="1" i="0" lang="es-MX" sz="2400" u="none">
                <a:solidFill>
                  <a:srgbClr val="7030A0"/>
                </a:solidFill>
                <a:latin typeface="Arial Rounded"/>
                <a:ea typeface="Arial Rounded"/>
                <a:cs typeface="Arial Rounded"/>
                <a:sym typeface="Arial Rounded"/>
              </a:rPr>
              <a:t>7 (siete) </a:t>
            </a:r>
            <a:r>
              <a:rPr b="1" i="0" lang="es-MX" sz="2400" u="none">
                <a:solidFill>
                  <a:schemeClr val="dk1"/>
                </a:solidFill>
                <a:latin typeface="Arial Rounded"/>
                <a:ea typeface="Arial Rounded"/>
                <a:cs typeface="Arial Rounded"/>
                <a:sym typeface="Arial Rounded"/>
              </a:rPr>
              <a:t>puntos. </a:t>
            </a:r>
            <a:endParaRPr/>
          </a:p>
          <a:p>
            <a:pPr indent="0" lvl="0" marL="9144" rtl="0" algn="l">
              <a:lnSpc>
                <a:spcPct val="100000"/>
              </a:lnSpc>
              <a:spcBef>
                <a:spcPts val="300"/>
              </a:spcBef>
              <a:spcAft>
                <a:spcPts val="0"/>
              </a:spcAft>
              <a:buSzPts val="2400"/>
              <a:buNone/>
            </a:pPr>
            <a:r>
              <a:t/>
            </a:r>
            <a:endParaRPr b="1" i="0" sz="2400" u="none">
              <a:solidFill>
                <a:schemeClr val="dk1"/>
              </a:solidFill>
              <a:latin typeface="Arial Rounded"/>
              <a:ea typeface="Arial Rounded"/>
              <a:cs typeface="Arial Rounded"/>
              <a:sym typeface="Arial Rounde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14"/>
          <p:cNvSpPr txBox="1"/>
          <p:nvPr>
            <p:ph idx="1" type="body"/>
          </p:nvPr>
        </p:nvSpPr>
        <p:spPr>
          <a:xfrm>
            <a:off x="5795962" y="765175"/>
            <a:ext cx="2882900" cy="4319587"/>
          </a:xfrm>
          <a:prstGeom prst="rect">
            <a:avLst/>
          </a:prstGeom>
          <a:noFill/>
          <a:ln>
            <a:noFill/>
          </a:ln>
        </p:spPr>
        <p:txBody>
          <a:bodyPr anchorCtr="0" anchor="t" bIns="45700" lIns="0" spcFirstLastPara="1" rIns="45700" wrap="square" tIns="0">
            <a:noAutofit/>
          </a:bodyPr>
          <a:lstStyle/>
          <a:p>
            <a:pPr indent="0" lvl="0" marL="7935" rtl="0" algn="ctr">
              <a:lnSpc>
                <a:spcPct val="100000"/>
              </a:lnSpc>
              <a:spcBef>
                <a:spcPts val="0"/>
              </a:spcBef>
              <a:spcAft>
                <a:spcPts val="0"/>
              </a:spcAft>
              <a:buSzPts val="2000"/>
              <a:buNone/>
            </a:pPr>
            <a:r>
              <a:rPr b="1" i="0" lang="es-MX" sz="2000" u="none">
                <a:solidFill>
                  <a:schemeClr val="dk1"/>
                </a:solidFill>
                <a:latin typeface="Arial Rounded"/>
                <a:ea typeface="Arial Rounded"/>
                <a:cs typeface="Arial Rounded"/>
                <a:sym typeface="Arial Rounded"/>
              </a:rPr>
              <a:t>Modalidad de la cursada: </a:t>
            </a:r>
            <a:endParaRPr/>
          </a:p>
          <a:p>
            <a:pPr indent="0" lvl="0" marL="7935" rtl="0" algn="ctr">
              <a:lnSpc>
                <a:spcPct val="100000"/>
              </a:lnSpc>
              <a:spcBef>
                <a:spcPts val="0"/>
              </a:spcBef>
              <a:spcAft>
                <a:spcPts val="0"/>
              </a:spcAft>
              <a:buSzPts val="3600"/>
              <a:buNone/>
            </a:pPr>
            <a:r>
              <a:rPr b="1" i="0" lang="es-MX" sz="3600" u="sng">
                <a:solidFill>
                  <a:schemeClr val="dk1"/>
                </a:solidFill>
                <a:latin typeface="Arial Rounded"/>
                <a:ea typeface="Arial Rounded"/>
                <a:cs typeface="Arial Rounded"/>
                <a:sym typeface="Arial Rounded"/>
              </a:rPr>
              <a:t>Régimen </a:t>
            </a:r>
            <a:endParaRPr/>
          </a:p>
          <a:p>
            <a:pPr indent="0" lvl="0" marL="7935" rtl="0" algn="ctr">
              <a:lnSpc>
                <a:spcPct val="100000"/>
              </a:lnSpc>
              <a:spcBef>
                <a:spcPts val="0"/>
              </a:spcBef>
              <a:spcAft>
                <a:spcPts val="0"/>
              </a:spcAft>
              <a:buSzPts val="3600"/>
              <a:buNone/>
            </a:pPr>
            <a:r>
              <a:rPr b="1" i="0" lang="es-MX" sz="3600" u="sng">
                <a:solidFill>
                  <a:schemeClr val="dk1"/>
                </a:solidFill>
                <a:latin typeface="Arial Rounded"/>
                <a:ea typeface="Arial Rounded"/>
                <a:cs typeface="Arial Rounded"/>
                <a:sym typeface="Arial Rounded"/>
              </a:rPr>
              <a:t>Presencial  </a:t>
            </a:r>
            <a:endParaRPr/>
          </a:p>
          <a:p>
            <a:pPr indent="0" lvl="0" marL="7935" rtl="0" algn="ctr">
              <a:lnSpc>
                <a:spcPct val="100000"/>
              </a:lnSpc>
              <a:spcBef>
                <a:spcPts val="0"/>
              </a:spcBef>
              <a:spcAft>
                <a:spcPts val="0"/>
              </a:spcAft>
              <a:buSzPts val="2400"/>
              <a:buNone/>
            </a:pPr>
            <a:r>
              <a:t/>
            </a:r>
            <a:endParaRPr b="1" i="0" sz="2400" u="none">
              <a:solidFill>
                <a:schemeClr val="dk1"/>
              </a:solidFill>
              <a:latin typeface="Arial Rounded"/>
              <a:ea typeface="Arial Rounded"/>
              <a:cs typeface="Arial Rounded"/>
              <a:sym typeface="Arial Rounded"/>
            </a:endParaRPr>
          </a:p>
          <a:p>
            <a:pPr indent="0" lvl="0" marL="7935" rtl="0" algn="ctr">
              <a:lnSpc>
                <a:spcPct val="100000"/>
              </a:lnSpc>
              <a:spcBef>
                <a:spcPts val="0"/>
              </a:spcBef>
              <a:spcAft>
                <a:spcPts val="0"/>
              </a:spcAft>
              <a:buSzPts val="2400"/>
              <a:buNone/>
            </a:pPr>
            <a:r>
              <a:rPr b="1" i="0" lang="es-MX" sz="2400" u="none">
                <a:solidFill>
                  <a:schemeClr val="dk1"/>
                </a:solidFill>
                <a:latin typeface="Arial Rounded"/>
                <a:ea typeface="Arial Rounded"/>
                <a:cs typeface="Arial Rounded"/>
                <a:sym typeface="Arial Rounded"/>
              </a:rPr>
              <a:t>El estudiante deberá cumplir con los siguientes requerimientos:</a:t>
            </a:r>
            <a:endParaRPr/>
          </a:p>
          <a:p>
            <a:pPr indent="0" lvl="0" marL="0" rtl="0" algn="l">
              <a:lnSpc>
                <a:spcPct val="100000"/>
              </a:lnSpc>
              <a:spcBef>
                <a:spcPts val="0"/>
              </a:spcBef>
              <a:spcAft>
                <a:spcPts val="0"/>
              </a:spcAft>
              <a:buSzPts val="2400"/>
              <a:buFont typeface="Georgia"/>
              <a:buNone/>
            </a:pPr>
            <a:r>
              <a:t/>
            </a:r>
            <a:endParaRPr b="1" i="0" sz="2400" u="none">
              <a:solidFill>
                <a:schemeClr val="dk1"/>
              </a:solidFill>
              <a:latin typeface="Arial Rounded"/>
              <a:ea typeface="Arial Rounded"/>
              <a:cs typeface="Arial Rounded"/>
              <a:sym typeface="Arial Rounded"/>
            </a:endParaRPr>
          </a:p>
        </p:txBody>
      </p:sp>
      <p:sp>
        <p:nvSpPr>
          <p:cNvPr id="250" name="Google Shape;250;p14"/>
          <p:cNvSpPr txBox="1"/>
          <p:nvPr/>
        </p:nvSpPr>
        <p:spPr>
          <a:xfrm>
            <a:off x="5867400" y="5300662"/>
            <a:ext cx="2665500" cy="1200600"/>
          </a:xfrm>
          <a:prstGeom prst="rect">
            <a:avLst/>
          </a:prstGeom>
          <a:gradFill>
            <a:gsLst>
              <a:gs pos="0">
                <a:srgbClr val="92D050"/>
              </a:gs>
              <a:gs pos="50000">
                <a:srgbClr val="C7C7D9"/>
              </a:gs>
              <a:gs pos="100000">
                <a:srgbClr val="E4E4EC"/>
              </a:gs>
            </a:gsLst>
            <a:lin ang="5400000" scaled="0"/>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lang="es-MX" sz="1800">
                <a:solidFill>
                  <a:schemeClr val="dk1"/>
                </a:solidFill>
              </a:rPr>
              <a:t>En el caso</a:t>
            </a:r>
            <a:r>
              <a:rPr b="1" i="0" lang="es-MX" sz="1800" u="none" cap="none" strike="noStrike">
                <a:solidFill>
                  <a:schemeClr val="dk1"/>
                </a:solidFill>
                <a:latin typeface="Arial"/>
                <a:ea typeface="Arial"/>
                <a:cs typeface="Arial"/>
                <a:sym typeface="Arial"/>
              </a:rPr>
              <a:t> del Campo de la </a:t>
            </a:r>
            <a:r>
              <a:rPr b="1" lang="es-MX" sz="1800">
                <a:solidFill>
                  <a:schemeClr val="dk1"/>
                </a:solidFill>
              </a:rPr>
              <a:t>Práctica</a:t>
            </a:r>
            <a:r>
              <a:rPr b="1" i="0" lang="es-MX" sz="1800" u="none" cap="none" strike="noStrike">
                <a:solidFill>
                  <a:schemeClr val="dk1"/>
                </a:solidFill>
                <a:latin typeface="Arial"/>
                <a:ea typeface="Arial"/>
                <a:cs typeface="Arial"/>
                <a:sym typeface="Arial"/>
              </a:rPr>
              <a:t> la asistencia será de un  80%.</a:t>
            </a:r>
            <a:endParaRPr b="0" i="0" sz="1400" u="none" cap="none" strike="noStrike">
              <a:solidFill>
                <a:srgbClr val="000000"/>
              </a:solidFill>
              <a:latin typeface="Arial"/>
              <a:ea typeface="Arial"/>
              <a:cs typeface="Arial"/>
              <a:sym typeface="Arial"/>
            </a:endParaRPr>
          </a:p>
        </p:txBody>
      </p:sp>
      <p:sp>
        <p:nvSpPr>
          <p:cNvPr id="251" name="Google Shape;251;p14"/>
          <p:cNvSpPr/>
          <p:nvPr/>
        </p:nvSpPr>
        <p:spPr>
          <a:xfrm>
            <a:off x="404263" y="488650"/>
            <a:ext cx="5071800" cy="3184800"/>
          </a:xfrm>
          <a:prstGeom prst="horizontalScroll">
            <a:avLst>
              <a:gd fmla="val 12500" name="adj"/>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rgbClr val="A04DA3">
                <a:alpha val="50000"/>
              </a:srgbClr>
            </a:outerShdw>
            <a:reflection blurRad="0" dir="5400000" dist="38100" endA="0" endPos="30000" fadeDir="5400012" kx="0" rotWithShape="0" algn="bl" stPos="0" sy="-100000" ky="0"/>
          </a:effectLst>
        </p:spPr>
        <p:txBody>
          <a:bodyPr anchorCtr="0" anchor="ctr" bIns="91425" lIns="91425" spcFirstLastPara="1" rIns="91425" wrap="square" tIns="91425">
            <a:noAutofit/>
          </a:bodyPr>
          <a:lstStyle/>
          <a:p>
            <a:pPr indent="0" lvl="0" marL="0" rtl="0" algn="l">
              <a:spcBef>
                <a:spcPts val="0"/>
              </a:spcBef>
              <a:spcAft>
                <a:spcPts val="0"/>
              </a:spcAft>
              <a:buNone/>
            </a:pPr>
            <a:r>
              <a:rPr b="1" lang="es-MX" sz="1900">
                <a:latin typeface="Arial Black"/>
                <a:ea typeface="Arial Black"/>
                <a:cs typeface="Arial Black"/>
                <a:sym typeface="Arial Black"/>
              </a:rPr>
              <a:t>Asistencia al 60% de las clases de unidades curriculares. Previendo un Plan de continuidad y contingencia de manera de </a:t>
            </a:r>
            <a:r>
              <a:rPr b="1" lang="es-MX" sz="1900">
                <a:latin typeface="Arial Black"/>
                <a:ea typeface="Arial Black"/>
                <a:cs typeface="Arial Black"/>
                <a:sym typeface="Arial Black"/>
              </a:rPr>
              <a:t>garantizar</a:t>
            </a:r>
            <a:r>
              <a:rPr b="1" lang="es-MX" sz="1900">
                <a:latin typeface="Arial Black"/>
                <a:ea typeface="Arial Black"/>
                <a:cs typeface="Arial Black"/>
                <a:sym typeface="Arial Black"/>
              </a:rPr>
              <a:t> el acceso a la clase en caso de ausentismo por trabajo o enfermedad</a:t>
            </a:r>
            <a:endParaRPr b="1" sz="1900">
              <a:latin typeface="Arial Black"/>
              <a:ea typeface="Arial Black"/>
              <a:cs typeface="Arial Black"/>
              <a:sym typeface="Arial Black"/>
            </a:endParaRPr>
          </a:p>
        </p:txBody>
      </p:sp>
      <p:sp>
        <p:nvSpPr>
          <p:cNvPr id="252" name="Google Shape;252;p14"/>
          <p:cNvSpPr/>
          <p:nvPr/>
        </p:nvSpPr>
        <p:spPr>
          <a:xfrm>
            <a:off x="556663" y="3758325"/>
            <a:ext cx="5071800" cy="3184800"/>
          </a:xfrm>
          <a:prstGeom prst="horizontalScroll">
            <a:avLst>
              <a:gd fmla="val 125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s-MX" sz="1900">
                <a:latin typeface="Arial Black"/>
                <a:ea typeface="Arial Black"/>
                <a:cs typeface="Arial Black"/>
                <a:sym typeface="Arial Black"/>
              </a:rPr>
              <a:t>Aprobación de las inasistencia. De evaluación previstas con nota </a:t>
            </a:r>
            <a:r>
              <a:rPr b="1" lang="es-MX" sz="1900">
                <a:latin typeface="Arial Black"/>
                <a:ea typeface="Arial Black"/>
                <a:cs typeface="Arial Black"/>
                <a:sym typeface="Arial Black"/>
              </a:rPr>
              <a:t>mínima</a:t>
            </a:r>
            <a:r>
              <a:rPr b="1" lang="es-MX" sz="1900">
                <a:latin typeface="Arial Black"/>
                <a:ea typeface="Arial Black"/>
                <a:cs typeface="Arial Black"/>
                <a:sym typeface="Arial Black"/>
              </a:rPr>
              <a:t> de 4 (cuatro) puntos para acceder a la instancia de </a:t>
            </a:r>
            <a:r>
              <a:rPr b="1" lang="es-MX" sz="1900">
                <a:latin typeface="Arial Black"/>
                <a:ea typeface="Arial Black"/>
                <a:cs typeface="Arial Black"/>
                <a:sym typeface="Arial Black"/>
              </a:rPr>
              <a:t>acreditación</a:t>
            </a:r>
            <a:r>
              <a:rPr b="1" lang="es-MX" sz="1900">
                <a:latin typeface="Arial Black"/>
                <a:ea typeface="Arial Black"/>
                <a:cs typeface="Arial Black"/>
                <a:sym typeface="Arial Black"/>
              </a:rPr>
              <a:t> con examen final. O de 7 (siete) puntos para la </a:t>
            </a:r>
            <a:r>
              <a:rPr b="1" lang="es-MX" sz="1900">
                <a:latin typeface="Arial Black"/>
                <a:ea typeface="Arial Black"/>
                <a:cs typeface="Arial Black"/>
                <a:sym typeface="Arial Black"/>
              </a:rPr>
              <a:t>promoción</a:t>
            </a:r>
            <a:r>
              <a:rPr b="1" lang="es-MX" sz="1900">
                <a:latin typeface="Arial Black"/>
                <a:ea typeface="Arial Black"/>
                <a:cs typeface="Arial Black"/>
                <a:sym typeface="Arial Black"/>
              </a:rPr>
              <a:t> sin examen final </a:t>
            </a:r>
            <a:endParaRPr b="1" sz="1900">
              <a:latin typeface="Arial Black"/>
              <a:ea typeface="Arial Black"/>
              <a:cs typeface="Arial Black"/>
              <a:sym typeface="Arial Black"/>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15"/>
          <p:cNvSpPr txBox="1"/>
          <p:nvPr>
            <p:ph idx="4294967295" type="title"/>
          </p:nvPr>
        </p:nvSpPr>
        <p:spPr>
          <a:xfrm>
            <a:off x="214282" y="764704"/>
            <a:ext cx="8715436" cy="3024336"/>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3200"/>
              <a:buFont typeface="Trebuchet MS"/>
              <a:buNone/>
            </a:pPr>
            <a:br>
              <a:rPr b="1" i="0" lang="es-MX" sz="3200" u="none" cap="none" strike="noStrike">
                <a:solidFill>
                  <a:srgbClr val="FFFFFF"/>
                </a:solidFill>
                <a:latin typeface="Trebuchet MS"/>
                <a:ea typeface="Trebuchet MS"/>
                <a:cs typeface="Trebuchet MS"/>
                <a:sym typeface="Trebuchet MS"/>
              </a:rPr>
            </a:br>
            <a:br>
              <a:rPr b="1" i="0" lang="es-MX" sz="3200" u="none" cap="none" strike="noStrike">
                <a:solidFill>
                  <a:srgbClr val="FFFFFF"/>
                </a:solidFill>
                <a:latin typeface="Trebuchet MS"/>
                <a:ea typeface="Trebuchet MS"/>
                <a:cs typeface="Trebuchet MS"/>
                <a:sym typeface="Trebuchet MS"/>
              </a:rPr>
            </a:br>
            <a:br>
              <a:rPr b="1" i="0" lang="es-MX" sz="3200" u="none" cap="none" strike="noStrike">
                <a:solidFill>
                  <a:srgbClr val="FFFFFF"/>
                </a:solidFill>
                <a:latin typeface="Trebuchet MS"/>
                <a:ea typeface="Trebuchet MS"/>
                <a:cs typeface="Trebuchet MS"/>
                <a:sym typeface="Trebuchet MS"/>
              </a:rPr>
            </a:br>
            <a:br>
              <a:rPr b="1" i="0" lang="es-MX" sz="3200" u="none" cap="none" strike="noStrike">
                <a:solidFill>
                  <a:srgbClr val="FFFFFF"/>
                </a:solidFill>
                <a:latin typeface="Trebuchet MS"/>
                <a:ea typeface="Trebuchet MS"/>
                <a:cs typeface="Trebuchet MS"/>
                <a:sym typeface="Trebuchet MS"/>
              </a:rPr>
            </a:br>
            <a:br>
              <a:rPr b="1" i="0" lang="es-MX" sz="3200" u="none" cap="none" strike="noStrike">
                <a:solidFill>
                  <a:srgbClr val="FFFFFF"/>
                </a:solidFill>
                <a:latin typeface="Trebuchet MS"/>
                <a:ea typeface="Trebuchet MS"/>
                <a:cs typeface="Trebuchet MS"/>
                <a:sym typeface="Trebuchet MS"/>
              </a:rPr>
            </a:br>
            <a:br>
              <a:rPr b="1" i="0" lang="es-MX" sz="3200" u="none" cap="none" strike="noStrike">
                <a:solidFill>
                  <a:srgbClr val="FFFFFF"/>
                </a:solidFill>
                <a:latin typeface="Trebuchet MS"/>
                <a:ea typeface="Trebuchet MS"/>
                <a:cs typeface="Trebuchet MS"/>
                <a:sym typeface="Trebuchet MS"/>
              </a:rPr>
            </a:br>
            <a:br>
              <a:rPr b="1" i="0" lang="es-MX" sz="3200" u="none" cap="none" strike="noStrike">
                <a:solidFill>
                  <a:srgbClr val="FFFFFF"/>
                </a:solidFill>
                <a:latin typeface="Trebuchet MS"/>
                <a:ea typeface="Trebuchet MS"/>
                <a:cs typeface="Trebuchet MS"/>
                <a:sym typeface="Trebuchet MS"/>
              </a:rPr>
            </a:br>
            <a:br>
              <a:rPr b="1" i="0" lang="es-MX" sz="3200" u="none" cap="none" strike="noStrike">
                <a:solidFill>
                  <a:srgbClr val="FFFFFF"/>
                </a:solidFill>
                <a:latin typeface="Trebuchet MS"/>
                <a:ea typeface="Trebuchet MS"/>
                <a:cs typeface="Trebuchet MS"/>
                <a:sym typeface="Trebuchet MS"/>
              </a:rPr>
            </a:br>
            <a:br>
              <a:rPr b="1" i="0" lang="es-MX" sz="3200" u="none" cap="none" strike="noStrike">
                <a:solidFill>
                  <a:srgbClr val="FFFFFF"/>
                </a:solidFill>
                <a:latin typeface="Trebuchet MS"/>
                <a:ea typeface="Trebuchet MS"/>
                <a:cs typeface="Trebuchet MS"/>
                <a:sym typeface="Trebuchet MS"/>
              </a:rPr>
            </a:br>
            <a:br>
              <a:rPr b="1" i="0" lang="es-MX" sz="3200" u="none" cap="none" strike="noStrike">
                <a:solidFill>
                  <a:srgbClr val="FFFFFF"/>
                </a:solidFill>
                <a:latin typeface="Trebuchet MS"/>
                <a:ea typeface="Trebuchet MS"/>
                <a:cs typeface="Trebuchet MS"/>
                <a:sym typeface="Trebuchet MS"/>
              </a:rPr>
            </a:br>
            <a:br>
              <a:rPr b="1" i="0" lang="es-MX" sz="3200" u="none" cap="none" strike="noStrike">
                <a:solidFill>
                  <a:srgbClr val="FFFFFF"/>
                </a:solidFill>
                <a:latin typeface="Trebuchet MS"/>
                <a:ea typeface="Trebuchet MS"/>
                <a:cs typeface="Trebuchet MS"/>
                <a:sym typeface="Trebuchet MS"/>
              </a:rPr>
            </a:br>
            <a:br>
              <a:rPr b="1" i="0" lang="es-MX" sz="3200" u="none" cap="none" strike="noStrike">
                <a:solidFill>
                  <a:srgbClr val="FFFFFF"/>
                </a:solidFill>
                <a:latin typeface="Trebuchet MS"/>
                <a:ea typeface="Trebuchet MS"/>
                <a:cs typeface="Trebuchet MS"/>
                <a:sym typeface="Trebuchet MS"/>
              </a:rPr>
            </a:br>
            <a:br>
              <a:rPr b="1" i="0" lang="es-MX" sz="3200" u="none" cap="none" strike="noStrike">
                <a:solidFill>
                  <a:srgbClr val="FFFFFF"/>
                </a:solidFill>
                <a:latin typeface="Trebuchet MS"/>
                <a:ea typeface="Trebuchet MS"/>
                <a:cs typeface="Trebuchet MS"/>
                <a:sym typeface="Trebuchet MS"/>
              </a:rPr>
            </a:br>
            <a:r>
              <a:rPr b="1" i="0" lang="es-MX" sz="3200" u="none" cap="none" strike="noStrike">
                <a:solidFill>
                  <a:srgbClr val="002060"/>
                </a:solidFill>
                <a:latin typeface="Arial Black"/>
                <a:ea typeface="Arial Black"/>
                <a:cs typeface="Arial Black"/>
                <a:sym typeface="Arial Black"/>
              </a:rPr>
              <a:t>Los porcentajes de asistencia requeridos anteriormente podrán ser reducidos si el CAI considera justificadas las inasistencias por razones de salud, laborales</a:t>
            </a:r>
            <a:r>
              <a:rPr b="1" lang="es-MX" sz="3200">
                <a:solidFill>
                  <a:srgbClr val="002060"/>
                </a:solidFill>
                <a:latin typeface="Arial Black"/>
                <a:ea typeface="Arial Black"/>
                <a:cs typeface="Arial Black"/>
                <a:sym typeface="Arial Black"/>
              </a:rPr>
              <a:t>, otras debidamente justificadas</a:t>
            </a:r>
            <a:r>
              <a:rPr b="1" i="0" lang="es-MX" sz="3200" u="none" cap="none" strike="noStrike">
                <a:solidFill>
                  <a:srgbClr val="002060"/>
                </a:solidFill>
                <a:latin typeface="Arial Black"/>
                <a:ea typeface="Arial Black"/>
                <a:cs typeface="Arial Black"/>
                <a:sym typeface="Arial Black"/>
              </a:rPr>
              <a:t>.</a:t>
            </a:r>
            <a:endParaRPr b="1" i="0" sz="4300" u="none" cap="none" strike="noStrike">
              <a:solidFill>
                <a:srgbClr val="002060"/>
              </a:solidFill>
              <a:latin typeface="Trebuchet MS"/>
              <a:ea typeface="Trebuchet MS"/>
              <a:cs typeface="Trebuchet MS"/>
              <a:sym typeface="Trebuchet MS"/>
            </a:endParaRPr>
          </a:p>
        </p:txBody>
      </p:sp>
      <p:sp>
        <p:nvSpPr>
          <p:cNvPr id="258" name="Google Shape;258;p15"/>
          <p:cNvSpPr txBox="1"/>
          <p:nvPr>
            <p:ph idx="1" type="body"/>
          </p:nvPr>
        </p:nvSpPr>
        <p:spPr>
          <a:xfrm>
            <a:off x="722312" y="4437062"/>
            <a:ext cx="7772400" cy="1871662"/>
          </a:xfrm>
          <a:prstGeom prst="rect">
            <a:avLst/>
          </a:prstGeom>
          <a:noFill/>
          <a:ln>
            <a:noFill/>
          </a:ln>
        </p:spPr>
        <p:txBody>
          <a:bodyPr anchorCtr="0" anchor="t" bIns="45700" lIns="91425" spcFirstLastPara="1" rIns="91425" wrap="square" tIns="45700">
            <a:noAutofit/>
          </a:bodyPr>
          <a:lstStyle/>
          <a:p>
            <a:pPr indent="0" lvl="0" marL="44450" rtl="0" algn="ctr">
              <a:lnSpc>
                <a:spcPct val="100000"/>
              </a:lnSpc>
              <a:spcBef>
                <a:spcPts val="0"/>
              </a:spcBef>
              <a:spcAft>
                <a:spcPts val="0"/>
              </a:spcAft>
              <a:buSzPts val="2100"/>
              <a:buNone/>
            </a:pPr>
            <a:r>
              <a:rPr b="0" i="0" lang="es-MX" sz="2100" u="none">
                <a:solidFill>
                  <a:schemeClr val="dk2"/>
                </a:solidFill>
                <a:latin typeface="Georgia"/>
                <a:ea typeface="Georgia"/>
                <a:cs typeface="Georgia"/>
                <a:sym typeface="Georgia"/>
              </a:rPr>
              <a:t> </a:t>
            </a:r>
            <a:r>
              <a:rPr b="1" i="0" lang="es-MX" sz="2800" u="none">
                <a:solidFill>
                  <a:schemeClr val="dk2"/>
                </a:solidFill>
                <a:latin typeface="Comic Sans MS"/>
                <a:ea typeface="Comic Sans MS"/>
                <a:cs typeface="Comic Sans MS"/>
                <a:sym typeface="Comic Sans MS"/>
              </a:rPr>
              <a:t>En estos casos el estudiante deberá cumplimentar las actividades que indique el docente para regularizar su situación académica.</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16"/>
          <p:cNvSpPr txBox="1"/>
          <p:nvPr>
            <p:ph type="title"/>
          </p:nvPr>
        </p:nvSpPr>
        <p:spPr>
          <a:xfrm>
            <a:off x="395287" y="692150"/>
            <a:ext cx="8229600" cy="106997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3F4259"/>
              </a:buClr>
              <a:buSzPts val="4000"/>
              <a:buFont typeface="Arial Rounded"/>
              <a:buNone/>
            </a:pPr>
            <a:r>
              <a:rPr b="1" i="0" lang="es-MX" sz="4000" u="none">
                <a:solidFill>
                  <a:srgbClr val="3F4259"/>
                </a:solidFill>
                <a:latin typeface="Arial Rounded"/>
                <a:ea typeface="Arial Rounded"/>
                <a:cs typeface="Arial Rounded"/>
                <a:sym typeface="Arial Rounded"/>
              </a:rPr>
              <a:t>CON EXAMEN FINAL</a:t>
            </a:r>
            <a:endParaRPr/>
          </a:p>
        </p:txBody>
      </p:sp>
      <p:pic>
        <p:nvPicPr>
          <p:cNvPr id="264" name="Google Shape;264;p16"/>
          <p:cNvPicPr preferRelativeResize="0"/>
          <p:nvPr/>
        </p:nvPicPr>
        <p:blipFill rotWithShape="1">
          <a:blip r:embed="rId3">
            <a:alphaModFix/>
          </a:blip>
          <a:srcRect b="0" l="0" r="0" t="0"/>
          <a:stretch/>
        </p:blipFill>
        <p:spPr>
          <a:xfrm>
            <a:off x="785812" y="1768475"/>
            <a:ext cx="7693025" cy="450373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17"/>
          <p:cNvSpPr txBox="1"/>
          <p:nvPr>
            <p:ph type="title"/>
          </p:nvPr>
        </p:nvSpPr>
        <p:spPr>
          <a:xfrm>
            <a:off x="395287" y="692150"/>
            <a:ext cx="8229600" cy="106997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3F4259"/>
              </a:buClr>
              <a:buSzPts val="4000"/>
              <a:buFont typeface="Arial Rounded"/>
              <a:buNone/>
            </a:pPr>
            <a:r>
              <a:rPr b="1" i="0" lang="es-MX" sz="4000" u="none">
                <a:solidFill>
                  <a:srgbClr val="3F4259"/>
                </a:solidFill>
                <a:latin typeface="Arial Rounded"/>
                <a:ea typeface="Arial Rounded"/>
                <a:cs typeface="Arial Rounded"/>
                <a:sym typeface="Arial Rounded"/>
              </a:rPr>
              <a:t>SIN EXAMEN FINAL </a:t>
            </a:r>
            <a:endParaRPr/>
          </a:p>
        </p:txBody>
      </p:sp>
      <p:pic>
        <p:nvPicPr>
          <p:cNvPr id="270" name="Google Shape;270;p17"/>
          <p:cNvPicPr preferRelativeResize="0"/>
          <p:nvPr/>
        </p:nvPicPr>
        <p:blipFill rotWithShape="1">
          <a:blip r:embed="rId3">
            <a:alphaModFix/>
          </a:blip>
          <a:srcRect b="0" l="0" r="0" t="0"/>
          <a:stretch/>
        </p:blipFill>
        <p:spPr>
          <a:xfrm>
            <a:off x="542925" y="2011362"/>
            <a:ext cx="8326437" cy="432276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
          <p:cNvSpPr txBox="1"/>
          <p:nvPr>
            <p:ph type="title"/>
          </p:nvPr>
        </p:nvSpPr>
        <p:spPr>
          <a:xfrm>
            <a:off x="457200" y="620712"/>
            <a:ext cx="8229600" cy="10795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3600"/>
              <a:buFont typeface="Comic Sans MS"/>
              <a:buNone/>
            </a:pPr>
            <a:r>
              <a:rPr b="1" i="0" lang="es-MX" sz="3600" u="none">
                <a:solidFill>
                  <a:schemeClr val="dk2"/>
                </a:solidFill>
                <a:latin typeface="Comic Sans MS"/>
                <a:ea typeface="Comic Sans MS"/>
                <a:cs typeface="Comic Sans MS"/>
                <a:sym typeface="Comic Sans MS"/>
              </a:rPr>
              <a:t>HACIA UNA PARTICIPACIÓN DEMOCRÁTICA…</a:t>
            </a:r>
            <a:endParaRPr/>
          </a:p>
        </p:txBody>
      </p:sp>
      <p:sp>
        <p:nvSpPr>
          <p:cNvPr id="164" name="Google Shape;164;p2"/>
          <p:cNvSpPr txBox="1"/>
          <p:nvPr>
            <p:ph idx="1" type="body"/>
          </p:nvPr>
        </p:nvSpPr>
        <p:spPr>
          <a:xfrm>
            <a:off x="457200" y="1989137"/>
            <a:ext cx="8229600" cy="4440237"/>
          </a:xfrm>
          <a:prstGeom prst="rect">
            <a:avLst/>
          </a:prstGeom>
          <a:noFill/>
          <a:ln>
            <a:noFill/>
          </a:ln>
        </p:spPr>
        <p:txBody>
          <a:bodyPr anchorCtr="0" anchor="t" bIns="45700" lIns="91425" spcFirstLastPara="1" rIns="91425" wrap="square" tIns="45700">
            <a:noAutofit/>
          </a:bodyPr>
          <a:lstStyle/>
          <a:p>
            <a:pPr indent="-255587" lvl="0" marL="365125" marR="0" rtl="0" algn="l">
              <a:lnSpc>
                <a:spcPct val="100000"/>
              </a:lnSpc>
              <a:spcBef>
                <a:spcPts val="0"/>
              </a:spcBef>
              <a:spcAft>
                <a:spcPts val="0"/>
              </a:spcAft>
              <a:buClr>
                <a:srgbClr val="A04DA3"/>
              </a:buClr>
              <a:buSzPts val="2800"/>
              <a:buFont typeface="Georgia"/>
              <a:buChar char="•"/>
            </a:pPr>
            <a:r>
              <a:rPr b="0" i="0" lang="es-MX" sz="2800" u="none" cap="none" strike="noStrike">
                <a:solidFill>
                  <a:schemeClr val="dk1"/>
                </a:solidFill>
                <a:latin typeface="Comic Sans MS"/>
                <a:ea typeface="Comic Sans MS"/>
                <a:cs typeface="Comic Sans MS"/>
                <a:sym typeface="Comic Sans MS"/>
              </a:rPr>
              <a:t>El Artículo 12 de la presente Resolución prevé los principios de participación, legitimidad, articulación y dinámica del diseño organizacional, propios de una organización democrática.</a:t>
            </a:r>
            <a:endParaRPr/>
          </a:p>
          <a:p>
            <a:pPr indent="-77786" lvl="0" marL="365125" marR="0" rtl="0" algn="l">
              <a:lnSpc>
                <a:spcPct val="100000"/>
              </a:lnSpc>
              <a:spcBef>
                <a:spcPts val="300"/>
              </a:spcBef>
              <a:spcAft>
                <a:spcPts val="0"/>
              </a:spcAft>
              <a:buClr>
                <a:srgbClr val="A04DA3"/>
              </a:buClr>
              <a:buSzPts val="2800"/>
              <a:buFont typeface="Georgia"/>
              <a:buNone/>
            </a:pPr>
            <a:r>
              <a:t/>
            </a:r>
            <a:endParaRPr b="0" i="0" sz="2800" u="none" cap="none" strike="noStrike">
              <a:solidFill>
                <a:schemeClr val="dk1"/>
              </a:solidFill>
              <a:latin typeface="Comic Sans MS"/>
              <a:ea typeface="Comic Sans MS"/>
              <a:cs typeface="Comic Sans MS"/>
              <a:sym typeface="Comic Sans MS"/>
            </a:endParaRPr>
          </a:p>
          <a:p>
            <a:pPr indent="-255587" lvl="0" marL="365125" marR="0" rtl="0" algn="ctr">
              <a:lnSpc>
                <a:spcPct val="100000"/>
              </a:lnSpc>
              <a:spcBef>
                <a:spcPts val="300"/>
              </a:spcBef>
              <a:spcAft>
                <a:spcPts val="0"/>
              </a:spcAft>
              <a:buClr>
                <a:srgbClr val="A04DA3"/>
              </a:buClr>
              <a:buSzPts val="2800"/>
              <a:buFont typeface="Georgia"/>
              <a:buNone/>
            </a:pPr>
            <a:r>
              <a:rPr b="1" i="1" lang="es-MX" sz="2800" u="none" cap="none" strike="noStrike">
                <a:solidFill>
                  <a:schemeClr val="dk1"/>
                </a:solidFill>
                <a:latin typeface="Comic Sans MS"/>
                <a:ea typeface="Comic Sans MS"/>
                <a:cs typeface="Comic Sans MS"/>
                <a:sym typeface="Comic Sans MS"/>
              </a:rPr>
              <a:t>Entiende que la legalidad misma,  adquiere su legitimidad por ser expresión en definitiva, de la voluntad popular.</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18"/>
          <p:cNvSpPr txBox="1"/>
          <p:nvPr>
            <p:ph type="title"/>
          </p:nvPr>
        </p:nvSpPr>
        <p:spPr>
          <a:xfrm>
            <a:off x="250825" y="836612"/>
            <a:ext cx="8534400" cy="106997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3F4259"/>
              </a:buClr>
              <a:buSzPts val="3200"/>
              <a:buFont typeface="Arial Rounded"/>
              <a:buNone/>
            </a:pPr>
            <a:r>
              <a:rPr b="1" i="0" lang="es-MX" sz="3200" u="none">
                <a:solidFill>
                  <a:srgbClr val="3F4259"/>
                </a:solidFill>
                <a:latin typeface="Arial Rounded"/>
                <a:ea typeface="Arial Rounded"/>
                <a:cs typeface="Arial Rounded"/>
                <a:sym typeface="Arial Rounded"/>
              </a:rPr>
              <a:t>PROMOCIÓN CON Y SIN EXAMEN FINAL</a:t>
            </a:r>
            <a:endParaRPr/>
          </a:p>
        </p:txBody>
      </p:sp>
      <p:pic>
        <p:nvPicPr>
          <p:cNvPr id="276" name="Google Shape;276;p18"/>
          <p:cNvPicPr preferRelativeResize="0"/>
          <p:nvPr/>
        </p:nvPicPr>
        <p:blipFill rotWithShape="1">
          <a:blip r:embed="rId3">
            <a:alphaModFix/>
          </a:blip>
          <a:srcRect b="0" l="0" r="0" t="0"/>
          <a:stretch/>
        </p:blipFill>
        <p:spPr>
          <a:xfrm>
            <a:off x="755650" y="1841500"/>
            <a:ext cx="7858125" cy="444341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19"/>
          <p:cNvSpPr txBox="1"/>
          <p:nvPr>
            <p:ph type="title"/>
          </p:nvPr>
        </p:nvSpPr>
        <p:spPr>
          <a:xfrm>
            <a:off x="457200" y="549275"/>
            <a:ext cx="8229600" cy="2016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a:buNone/>
            </a:pPr>
            <a:r>
              <a:rPr b="0" i="0" lang="es-MX" sz="4000" u="none">
                <a:solidFill>
                  <a:schemeClr val="dk2"/>
                </a:solidFill>
                <a:latin typeface="Arial"/>
                <a:ea typeface="Arial"/>
                <a:cs typeface="Arial"/>
                <a:sym typeface="Arial"/>
              </a:rPr>
              <a:t>Sistema de monitoreo y tutoriales  para el acompañamiento del trayecto formativo.</a:t>
            </a:r>
            <a:endParaRPr/>
          </a:p>
        </p:txBody>
      </p:sp>
      <p:sp>
        <p:nvSpPr>
          <p:cNvPr id="282" name="Google Shape;282;p19"/>
          <p:cNvSpPr txBox="1"/>
          <p:nvPr/>
        </p:nvSpPr>
        <p:spPr>
          <a:xfrm>
            <a:off x="468312" y="2492375"/>
            <a:ext cx="8207400" cy="3971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s-MX" sz="1800" u="none" cap="none" strike="noStrike">
                <a:solidFill>
                  <a:schemeClr val="dk1"/>
                </a:solidFill>
                <a:latin typeface="Arial"/>
                <a:ea typeface="Arial"/>
                <a:cs typeface="Arial"/>
                <a:sym typeface="Arial"/>
              </a:rPr>
              <a:t>Con el fin de acompañar los recorridos formativos de cada estudiante, los docentes podrán implementar distintas estrategias de evaluación, que posibilitaran, por medio de otras herramientas pedagógicas, comprobar la adquisición de los contenidos por parte del estudiantes. (trabajos prácticos, parciales domiciliarios, cuestionarios cortos, presentación de trabajos de investigación, etc.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rPr b="0" i="0" lang="es-MX" sz="1800" u="none" cap="none" strike="noStrike">
                <a:solidFill>
                  <a:schemeClr val="dk1"/>
                </a:solidFill>
                <a:latin typeface="Arial"/>
                <a:ea typeface="Arial"/>
                <a:cs typeface="Arial"/>
                <a:sym typeface="Arial"/>
              </a:rPr>
              <a:t>De esta forma se logrará un mejor acompañamiento en su formación y se </a:t>
            </a:r>
            <a:r>
              <a:rPr lang="es-MX" sz="1800">
                <a:solidFill>
                  <a:schemeClr val="dk1"/>
                </a:solidFill>
              </a:rPr>
              <a:t>evaluarán</a:t>
            </a:r>
            <a:r>
              <a:rPr b="0" i="0" lang="es-MX" sz="1800" u="none" cap="none" strike="noStrike">
                <a:solidFill>
                  <a:schemeClr val="dk1"/>
                </a:solidFill>
                <a:latin typeface="Arial"/>
                <a:ea typeface="Arial"/>
                <a:cs typeface="Arial"/>
                <a:sym typeface="Arial"/>
              </a:rPr>
              <a:t> otras condiciones del estudiante.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rPr b="0" i="0" lang="es-MX" sz="1800" u="none" cap="none" strike="noStrike">
                <a:solidFill>
                  <a:schemeClr val="dk1"/>
                </a:solidFill>
                <a:latin typeface="Arial"/>
                <a:ea typeface="Arial"/>
                <a:cs typeface="Arial"/>
                <a:sym typeface="Arial"/>
              </a:rPr>
              <a:t>Para aquellos estudiantes que no </a:t>
            </a:r>
            <a:r>
              <a:rPr lang="es-MX" sz="1800">
                <a:solidFill>
                  <a:schemeClr val="dk1"/>
                </a:solidFill>
              </a:rPr>
              <a:t>hayan</a:t>
            </a:r>
            <a:r>
              <a:rPr b="0" i="0" lang="es-MX" sz="1800" u="none" cap="none" strike="noStrike">
                <a:solidFill>
                  <a:schemeClr val="dk1"/>
                </a:solidFill>
                <a:latin typeface="Arial"/>
                <a:ea typeface="Arial"/>
                <a:cs typeface="Arial"/>
                <a:sym typeface="Arial"/>
              </a:rPr>
              <a:t> alcanzado los conocimientos requeridos de la cátedra para aprobación de la cursada, tendrán la posibilidad en el mes de </a:t>
            </a:r>
            <a:r>
              <a:rPr lang="es-MX" sz="1800">
                <a:solidFill>
                  <a:schemeClr val="dk1"/>
                </a:solidFill>
              </a:rPr>
              <a:t>noviembre</a:t>
            </a:r>
            <a:r>
              <a:rPr b="0" i="0" lang="es-MX" sz="1800" u="none" cap="none" strike="noStrike">
                <a:solidFill>
                  <a:schemeClr val="dk1"/>
                </a:solidFill>
                <a:latin typeface="Arial"/>
                <a:ea typeface="Arial"/>
                <a:cs typeface="Arial"/>
                <a:sym typeface="Arial"/>
              </a:rPr>
              <a:t>, de rendir un examen globalizador que incluya todos los contenidos desarrollados. De esta manera el estudiante accederá a la regularidad de la cursada de forma tutorial, </a:t>
            </a:r>
            <a:r>
              <a:rPr lang="es-MX" sz="1800">
                <a:solidFill>
                  <a:schemeClr val="dk1"/>
                </a:solidFill>
              </a:rPr>
              <a:t>dándole</a:t>
            </a:r>
            <a:r>
              <a:rPr b="0" i="0" lang="es-MX" sz="1800" u="none" cap="none" strike="noStrike">
                <a:solidFill>
                  <a:schemeClr val="dk1"/>
                </a:solidFill>
                <a:latin typeface="Arial"/>
                <a:ea typeface="Arial"/>
                <a:cs typeface="Arial"/>
                <a:sym typeface="Arial"/>
              </a:rPr>
              <a:t> acceso a rendir el examen final </a:t>
            </a:r>
            <a:r>
              <a:rPr lang="es-MX" sz="1800">
                <a:solidFill>
                  <a:schemeClr val="dk1"/>
                </a:solidFill>
              </a:rPr>
              <a:t>.</a:t>
            </a:r>
            <a:r>
              <a:rPr b="0" i="0" lang="es-MX" sz="18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20"/>
          <p:cNvSpPr txBox="1"/>
          <p:nvPr>
            <p:ph idx="4294967295" type="title"/>
          </p:nvPr>
        </p:nvSpPr>
        <p:spPr>
          <a:xfrm>
            <a:off x="755576" y="404664"/>
            <a:ext cx="7772400" cy="2232248"/>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4300"/>
              <a:buFont typeface="Trebuchet MS"/>
              <a:buNone/>
            </a:pPr>
            <a:r>
              <a:rPr b="1" i="0" lang="es-MX" sz="4300" u="none" cap="none" strike="noStrike">
                <a:solidFill>
                  <a:srgbClr val="FFFFFF"/>
                </a:solidFill>
                <a:latin typeface="Trebuchet MS"/>
                <a:ea typeface="Trebuchet MS"/>
                <a:cs typeface="Trebuchet MS"/>
                <a:sym typeface="Trebuchet MS"/>
              </a:rPr>
              <a:t> </a:t>
            </a:r>
            <a:br>
              <a:rPr b="1" i="0" lang="es-MX" sz="4300" u="none" cap="none" strike="noStrike">
                <a:solidFill>
                  <a:srgbClr val="FFFFFF"/>
                </a:solidFill>
                <a:latin typeface="Trebuchet MS"/>
                <a:ea typeface="Trebuchet MS"/>
                <a:cs typeface="Trebuchet MS"/>
                <a:sym typeface="Trebuchet MS"/>
              </a:rPr>
            </a:br>
            <a:br>
              <a:rPr b="1" i="0" lang="es-MX" sz="4300" u="none" cap="none" strike="noStrike">
                <a:solidFill>
                  <a:srgbClr val="FFFFFF"/>
                </a:solidFill>
                <a:latin typeface="Trebuchet MS"/>
                <a:ea typeface="Trebuchet MS"/>
                <a:cs typeface="Trebuchet MS"/>
                <a:sym typeface="Trebuchet MS"/>
              </a:rPr>
            </a:br>
            <a:br>
              <a:rPr b="1" i="0" lang="es-MX" sz="4300" u="none" cap="none" strike="noStrike">
                <a:solidFill>
                  <a:srgbClr val="FFFFFF"/>
                </a:solidFill>
                <a:latin typeface="Trebuchet MS"/>
                <a:ea typeface="Trebuchet MS"/>
                <a:cs typeface="Trebuchet MS"/>
                <a:sym typeface="Trebuchet MS"/>
              </a:rPr>
            </a:br>
            <a:r>
              <a:rPr b="1" i="0" lang="es-MX" sz="4300" u="none" cap="none" strike="noStrike">
                <a:solidFill>
                  <a:srgbClr val="002060"/>
                </a:solidFill>
                <a:latin typeface="Trebuchet MS"/>
                <a:ea typeface="Trebuchet MS"/>
                <a:cs typeface="Trebuchet MS"/>
                <a:sym typeface="Trebuchet MS"/>
              </a:rPr>
              <a:t>Régimen de </a:t>
            </a:r>
            <a:br>
              <a:rPr b="1" i="0" lang="es-MX" sz="4300" u="none" cap="none" strike="noStrike">
                <a:solidFill>
                  <a:srgbClr val="002060"/>
                </a:solidFill>
                <a:latin typeface="Trebuchet MS"/>
                <a:ea typeface="Trebuchet MS"/>
                <a:cs typeface="Trebuchet MS"/>
                <a:sym typeface="Trebuchet MS"/>
              </a:rPr>
            </a:br>
            <a:r>
              <a:rPr b="1" i="0" lang="es-MX" sz="4300" u="none" cap="none" strike="noStrike">
                <a:solidFill>
                  <a:srgbClr val="002060"/>
                </a:solidFill>
                <a:latin typeface="Trebuchet MS"/>
                <a:ea typeface="Trebuchet MS"/>
                <a:cs typeface="Trebuchet MS"/>
                <a:sym typeface="Trebuchet MS"/>
              </a:rPr>
              <a:t>estudiante libre</a:t>
            </a:r>
            <a:br>
              <a:rPr b="1" i="0" lang="es-MX" sz="4300" u="none" cap="none" strike="noStrike">
                <a:solidFill>
                  <a:srgbClr val="002060"/>
                </a:solidFill>
                <a:latin typeface="Trebuchet MS"/>
                <a:ea typeface="Trebuchet MS"/>
                <a:cs typeface="Trebuchet MS"/>
                <a:sym typeface="Trebuchet MS"/>
              </a:rPr>
            </a:br>
            <a:endParaRPr b="1" i="0" sz="4300" u="none" cap="none" strike="noStrike">
              <a:solidFill>
                <a:srgbClr val="002060"/>
              </a:solidFill>
              <a:latin typeface="Trebuchet MS"/>
              <a:ea typeface="Trebuchet MS"/>
              <a:cs typeface="Trebuchet MS"/>
              <a:sym typeface="Trebuchet MS"/>
            </a:endParaRPr>
          </a:p>
        </p:txBody>
      </p:sp>
      <p:pic>
        <p:nvPicPr>
          <p:cNvPr id="288" name="Google Shape;288;p20"/>
          <p:cNvPicPr preferRelativeResize="0"/>
          <p:nvPr/>
        </p:nvPicPr>
        <p:blipFill rotWithShape="1">
          <a:blip r:embed="rId3">
            <a:alphaModFix/>
          </a:blip>
          <a:srcRect b="0" l="0" r="0" t="0"/>
          <a:stretch/>
        </p:blipFill>
        <p:spPr>
          <a:xfrm>
            <a:off x="609600" y="2341562"/>
            <a:ext cx="8107362" cy="4046537"/>
          </a:xfrm>
          <a:prstGeom prst="rect">
            <a:avLst/>
          </a:prstGeom>
          <a:noFill/>
          <a:ln>
            <a:noFill/>
          </a:ln>
        </p:spPr>
      </p:pic>
      <p:pic>
        <p:nvPicPr>
          <p:cNvPr descr="C:\Users\Public\Pictures\imagesCAV27XGI.jpg" id="289" name="Google Shape;289;p20"/>
          <p:cNvPicPr preferRelativeResize="0"/>
          <p:nvPr/>
        </p:nvPicPr>
        <p:blipFill rotWithShape="1">
          <a:blip r:embed="rId4">
            <a:alphaModFix/>
          </a:blip>
          <a:srcRect b="0" l="0" r="0" t="0"/>
          <a:stretch/>
        </p:blipFill>
        <p:spPr>
          <a:xfrm>
            <a:off x="395287" y="765175"/>
            <a:ext cx="1584325" cy="1368425"/>
          </a:xfrm>
          <a:prstGeom prst="rect">
            <a:avLst/>
          </a:prstGeom>
          <a:noFill/>
          <a:ln>
            <a:noFill/>
          </a:ln>
          <a:effectLst>
            <a:outerShdw blurRad="63500" dir="2700000" dist="139700">
              <a:srgbClr val="333333">
                <a:alpha val="64313"/>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21"/>
          <p:cNvSpPr txBox="1"/>
          <p:nvPr>
            <p:ph idx="4294967295" type="title"/>
          </p:nvPr>
        </p:nvSpPr>
        <p:spPr>
          <a:xfrm>
            <a:off x="683568" y="620688"/>
            <a:ext cx="7772400" cy="2376264"/>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omic Sans MS"/>
              <a:buNone/>
            </a:pPr>
            <a:br>
              <a:rPr b="1" i="0" lang="es-MX" sz="2400" u="none" cap="none" strike="noStrike">
                <a:solidFill>
                  <a:schemeClr val="dk1"/>
                </a:solidFill>
                <a:latin typeface="Comic Sans MS"/>
                <a:ea typeface="Comic Sans MS"/>
                <a:cs typeface="Comic Sans MS"/>
                <a:sym typeface="Comic Sans MS"/>
              </a:rPr>
            </a:br>
            <a:br>
              <a:rPr b="1" i="0" lang="es-MX" sz="2400" u="none" cap="none" strike="noStrike">
                <a:solidFill>
                  <a:schemeClr val="dk1"/>
                </a:solidFill>
                <a:latin typeface="Comic Sans MS"/>
                <a:ea typeface="Comic Sans MS"/>
                <a:cs typeface="Comic Sans MS"/>
                <a:sym typeface="Comic Sans MS"/>
              </a:rPr>
            </a:br>
            <a:br>
              <a:rPr b="1" i="0" lang="es-MX" sz="2400" u="none" cap="none" strike="noStrike">
                <a:solidFill>
                  <a:schemeClr val="dk1"/>
                </a:solidFill>
                <a:latin typeface="Comic Sans MS"/>
                <a:ea typeface="Comic Sans MS"/>
                <a:cs typeface="Comic Sans MS"/>
                <a:sym typeface="Comic Sans MS"/>
              </a:rPr>
            </a:br>
            <a:br>
              <a:rPr b="1" i="0" lang="es-MX" sz="2400" u="none" cap="none" strike="noStrike">
                <a:solidFill>
                  <a:schemeClr val="dk1"/>
                </a:solidFill>
                <a:latin typeface="Comic Sans MS"/>
                <a:ea typeface="Comic Sans MS"/>
                <a:cs typeface="Comic Sans MS"/>
                <a:sym typeface="Comic Sans MS"/>
              </a:rPr>
            </a:br>
            <a:br>
              <a:rPr b="1" i="0" lang="es-MX" sz="2400" u="none" cap="none" strike="noStrike">
                <a:solidFill>
                  <a:schemeClr val="dk1"/>
                </a:solidFill>
                <a:latin typeface="Comic Sans MS"/>
                <a:ea typeface="Comic Sans MS"/>
                <a:cs typeface="Comic Sans MS"/>
                <a:sym typeface="Comic Sans MS"/>
              </a:rPr>
            </a:br>
            <a:br>
              <a:rPr b="1" i="0" lang="es-MX" sz="2400" u="none" cap="none" strike="noStrike">
                <a:solidFill>
                  <a:schemeClr val="dk1"/>
                </a:solidFill>
                <a:latin typeface="Comic Sans MS"/>
                <a:ea typeface="Comic Sans MS"/>
                <a:cs typeface="Comic Sans MS"/>
                <a:sym typeface="Comic Sans MS"/>
              </a:rPr>
            </a:br>
            <a:br>
              <a:rPr b="1" i="0" lang="es-MX" sz="2400" u="none" cap="none" strike="noStrike">
                <a:solidFill>
                  <a:schemeClr val="dk1"/>
                </a:solidFill>
                <a:latin typeface="Comic Sans MS"/>
                <a:ea typeface="Comic Sans MS"/>
                <a:cs typeface="Comic Sans MS"/>
                <a:sym typeface="Comic Sans MS"/>
              </a:rPr>
            </a:br>
            <a:br>
              <a:rPr b="1" i="0" lang="es-MX" sz="2400" u="none" cap="none" strike="noStrike">
                <a:solidFill>
                  <a:schemeClr val="dk1"/>
                </a:solidFill>
                <a:latin typeface="Comic Sans MS"/>
                <a:ea typeface="Comic Sans MS"/>
                <a:cs typeface="Comic Sans MS"/>
                <a:sym typeface="Comic Sans MS"/>
              </a:rPr>
            </a:br>
            <a:r>
              <a:rPr b="1" i="0" lang="es-MX" sz="2400" u="none" cap="none" strike="noStrike">
                <a:solidFill>
                  <a:schemeClr val="dk1"/>
                </a:solidFill>
                <a:latin typeface="Comic Sans MS"/>
                <a:ea typeface="Comic Sans MS"/>
                <a:cs typeface="Comic Sans MS"/>
                <a:sym typeface="Comic Sans MS"/>
              </a:rPr>
              <a:t>En los casos que los estudiantes hayan cursado una o más unidades curriculares con modalidad presencial y deban volver a cursar (recursar) en el ciclo siguiente, podrán optar por este régimen LIBRE independientemente del porcentaje establecido.</a:t>
            </a:r>
            <a:endParaRPr b="1" i="0" sz="4300" u="none" cap="none" strike="noStrike">
              <a:solidFill>
                <a:srgbClr val="FFFFFF"/>
              </a:solidFill>
              <a:latin typeface="Trebuchet MS"/>
              <a:ea typeface="Trebuchet MS"/>
              <a:cs typeface="Trebuchet MS"/>
              <a:sym typeface="Trebuchet MS"/>
            </a:endParaRPr>
          </a:p>
        </p:txBody>
      </p:sp>
      <p:pic>
        <p:nvPicPr>
          <p:cNvPr id="295" name="Google Shape;295;p21"/>
          <p:cNvPicPr preferRelativeResize="0"/>
          <p:nvPr/>
        </p:nvPicPr>
        <p:blipFill rotWithShape="1">
          <a:blip r:embed="rId3">
            <a:alphaModFix/>
          </a:blip>
          <a:srcRect b="0" l="0" r="0" t="0"/>
          <a:stretch/>
        </p:blipFill>
        <p:spPr>
          <a:xfrm>
            <a:off x="712787" y="2846387"/>
            <a:ext cx="7785100" cy="318293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22"/>
          <p:cNvSpPr txBox="1"/>
          <p:nvPr>
            <p:ph idx="4294967295" type="title"/>
          </p:nvPr>
        </p:nvSpPr>
        <p:spPr>
          <a:xfrm rot="-5400000">
            <a:off x="1084981" y="3387627"/>
            <a:ext cx="5688632" cy="586803"/>
          </a:xfrm>
          <a:prstGeom prst="rect">
            <a:avLst/>
          </a:prstGeom>
          <a:noFill/>
          <a:ln>
            <a:noFill/>
          </a:ln>
        </p:spPr>
        <p:txBody>
          <a:bodyPr anchorCtr="0" anchor="t" bIns="45700" lIns="45700" spcFirstLastPara="1" rIns="45700" wrap="square" tIns="0">
            <a:noAutofit/>
          </a:bodyPr>
          <a:lstStyle/>
          <a:p>
            <a:pPr indent="0" lvl="0" marL="0" marR="0" rtl="0" algn="ctr">
              <a:lnSpc>
                <a:spcPct val="100000"/>
              </a:lnSpc>
              <a:spcBef>
                <a:spcPts val="0"/>
              </a:spcBef>
              <a:spcAft>
                <a:spcPts val="0"/>
              </a:spcAft>
              <a:buClr>
                <a:schemeClr val="dk2"/>
              </a:buClr>
              <a:buSzPts val="3200"/>
              <a:buFont typeface="Arial Black"/>
              <a:buNone/>
            </a:pPr>
            <a:r>
              <a:rPr b="1" i="0" lang="es-MX" sz="3200" u="none" cap="none" strike="noStrike">
                <a:solidFill>
                  <a:schemeClr val="dk2"/>
                </a:solidFill>
                <a:latin typeface="Arial Black"/>
                <a:ea typeface="Arial Black"/>
                <a:cs typeface="Arial Black"/>
                <a:sym typeface="Arial Black"/>
              </a:rPr>
              <a:t>Validez de la cursada </a:t>
            </a:r>
            <a:endParaRPr b="1" i="0" sz="3200" u="none" cap="none" strike="noStrike">
              <a:solidFill>
                <a:schemeClr val="dk2"/>
              </a:solidFill>
              <a:latin typeface="Arial Black"/>
              <a:ea typeface="Arial Black"/>
              <a:cs typeface="Arial Black"/>
              <a:sym typeface="Arial Black"/>
            </a:endParaRPr>
          </a:p>
        </p:txBody>
      </p:sp>
      <p:sp>
        <p:nvSpPr>
          <p:cNvPr id="301" name="Google Shape;301;p22"/>
          <p:cNvSpPr txBox="1"/>
          <p:nvPr>
            <p:ph idx="1" type="body"/>
          </p:nvPr>
        </p:nvSpPr>
        <p:spPr>
          <a:xfrm>
            <a:off x="4500562" y="836612"/>
            <a:ext cx="4178300" cy="5688012"/>
          </a:xfrm>
          <a:prstGeom prst="rect">
            <a:avLst/>
          </a:prstGeom>
          <a:noFill/>
          <a:ln>
            <a:noFill/>
          </a:ln>
        </p:spPr>
        <p:txBody>
          <a:bodyPr anchorCtr="0" anchor="t" bIns="45700" lIns="0" spcFirstLastPara="1" rIns="45700" wrap="square" tIns="0">
            <a:noAutofit/>
          </a:bodyPr>
          <a:lstStyle/>
          <a:p>
            <a:pPr indent="0" lvl="0" marL="0" rtl="0" algn="l">
              <a:lnSpc>
                <a:spcPct val="100000"/>
              </a:lnSpc>
              <a:spcBef>
                <a:spcPts val="0"/>
              </a:spcBef>
              <a:spcAft>
                <a:spcPts val="0"/>
              </a:spcAft>
              <a:buSzPts val="2800"/>
              <a:buNone/>
            </a:pPr>
            <a:r>
              <a:rPr b="1" i="0" lang="es-MX" sz="2800" u="none">
                <a:solidFill>
                  <a:schemeClr val="dk1"/>
                </a:solidFill>
                <a:latin typeface="Comic Sans MS"/>
                <a:ea typeface="Comic Sans MS"/>
                <a:cs typeface="Comic Sans MS"/>
                <a:sym typeface="Comic Sans MS"/>
              </a:rPr>
              <a:t>La aprobación de la cursada tendrá una validez de </a:t>
            </a:r>
            <a:r>
              <a:rPr b="1" i="1" lang="es-MX" sz="2800" u="sng">
                <a:solidFill>
                  <a:schemeClr val="dk1"/>
                </a:solidFill>
                <a:latin typeface="Comic Sans MS"/>
                <a:ea typeface="Comic Sans MS"/>
                <a:cs typeface="Comic Sans MS"/>
                <a:sym typeface="Comic Sans MS"/>
              </a:rPr>
              <a:t>cinco años</a:t>
            </a:r>
            <a:r>
              <a:rPr b="1" i="0" lang="es-MX" sz="2800" u="none">
                <a:solidFill>
                  <a:schemeClr val="dk1"/>
                </a:solidFill>
                <a:latin typeface="Comic Sans MS"/>
                <a:ea typeface="Comic Sans MS"/>
                <a:cs typeface="Comic Sans MS"/>
                <a:sym typeface="Comic Sans MS"/>
              </a:rPr>
              <a:t>. Pasados dos años de la aprobación de la cursada, la evaluación final se ajustará al proyecto de la cátedra vigente al momento de la presentación del estudiante a rendir el examen final.</a:t>
            </a:r>
            <a:endParaRPr/>
          </a:p>
          <a:p>
            <a:pPr indent="0" lvl="0" marL="0" rtl="0" algn="l">
              <a:lnSpc>
                <a:spcPct val="100000"/>
              </a:lnSpc>
              <a:spcBef>
                <a:spcPts val="0"/>
              </a:spcBef>
              <a:spcAft>
                <a:spcPts val="0"/>
              </a:spcAft>
              <a:buSzPts val="2800"/>
              <a:buFont typeface="Georgia"/>
              <a:buNone/>
            </a:pPr>
            <a:r>
              <a:t/>
            </a:r>
            <a:endParaRPr b="1" i="0" sz="2800" u="none">
              <a:solidFill>
                <a:schemeClr val="dk1"/>
              </a:solidFill>
              <a:latin typeface="Comic Sans MS"/>
              <a:ea typeface="Comic Sans MS"/>
              <a:cs typeface="Comic Sans MS"/>
              <a:sym typeface="Comic Sans MS"/>
            </a:endParaRPr>
          </a:p>
        </p:txBody>
      </p:sp>
      <p:pic>
        <p:nvPicPr>
          <p:cNvPr descr="imagesCA4O9FEK.jpg" id="302" name="Google Shape;302;p22"/>
          <p:cNvPicPr preferRelativeResize="0"/>
          <p:nvPr>
            <p:ph idx="2" type="pic"/>
          </p:nvPr>
        </p:nvPicPr>
        <p:blipFill rotWithShape="1">
          <a:blip r:embed="rId3">
            <a:alphaModFix/>
          </a:blip>
          <a:srcRect b="0" l="25753" r="25752" t="0"/>
          <a:stretch/>
        </p:blipFill>
        <p:spPr>
          <a:xfrm>
            <a:off x="403225" y="1916832"/>
            <a:ext cx="2656607" cy="3456384"/>
          </a:xfrm>
          <a:prstGeom prst="rect">
            <a:avLst/>
          </a:prstGeom>
          <a:solidFill>
            <a:srgbClr val="EAEAEA"/>
          </a:solidFill>
          <a:ln cap="flat" cmpd="sng" w="50800">
            <a:solidFill>
              <a:srgbClr val="FFFFFF"/>
            </a:solidFill>
            <a:prstDash val="solid"/>
            <a:round/>
            <a:headEnd len="sm" w="sm" type="none"/>
            <a:tailEnd len="sm" w="sm" type="none"/>
          </a:ln>
          <a:effectLst>
            <a:outerShdw blurRad="57150" rotWithShape="0" algn="tl" dir="4800000" dist="31750">
              <a:srgbClr val="000000">
                <a:alpha val="24313"/>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23"/>
          <p:cNvSpPr txBox="1"/>
          <p:nvPr>
            <p:ph type="title"/>
          </p:nvPr>
        </p:nvSpPr>
        <p:spPr>
          <a:xfrm>
            <a:off x="323850" y="404812"/>
            <a:ext cx="8229600" cy="106997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3F4259"/>
              </a:buClr>
              <a:buSzPts val="4000"/>
              <a:buFont typeface="Arial Rounded"/>
              <a:buNone/>
            </a:pPr>
            <a:r>
              <a:rPr b="1" i="0" lang="es-MX" sz="4000" u="none">
                <a:solidFill>
                  <a:srgbClr val="3F4259"/>
                </a:solidFill>
                <a:latin typeface="Arial Rounded"/>
                <a:ea typeface="Arial Rounded"/>
                <a:cs typeface="Arial Rounded"/>
                <a:sym typeface="Arial Rounded"/>
              </a:rPr>
              <a:t>EQUIVALENCIAS: </a:t>
            </a:r>
            <a:endParaRPr/>
          </a:p>
        </p:txBody>
      </p:sp>
      <p:pic>
        <p:nvPicPr>
          <p:cNvPr id="308" name="Google Shape;308;p23"/>
          <p:cNvPicPr preferRelativeResize="0"/>
          <p:nvPr/>
        </p:nvPicPr>
        <p:blipFill rotWithShape="1">
          <a:blip r:embed="rId3">
            <a:alphaModFix/>
          </a:blip>
          <a:srcRect b="0" l="0" r="0" t="0"/>
          <a:stretch/>
        </p:blipFill>
        <p:spPr>
          <a:xfrm>
            <a:off x="171450" y="1335087"/>
            <a:ext cx="8801100" cy="5529262"/>
          </a:xfrm>
          <a:prstGeom prst="rect">
            <a:avLst/>
          </a:prstGeom>
          <a:noFill/>
          <a:ln>
            <a:noFill/>
          </a:ln>
        </p:spPr>
      </p:pic>
      <p:pic>
        <p:nvPicPr>
          <p:cNvPr id="309" name="Google Shape;309;p23"/>
          <p:cNvPicPr preferRelativeResize="0"/>
          <p:nvPr/>
        </p:nvPicPr>
        <p:blipFill rotWithShape="1">
          <a:blip r:embed="rId4">
            <a:alphaModFix/>
          </a:blip>
          <a:srcRect b="0" l="0" r="0" t="0"/>
          <a:stretch/>
        </p:blipFill>
        <p:spPr>
          <a:xfrm>
            <a:off x="688975" y="1352550"/>
            <a:ext cx="7845425" cy="5334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24"/>
          <p:cNvSpPr txBox="1"/>
          <p:nvPr>
            <p:ph type="title"/>
          </p:nvPr>
        </p:nvSpPr>
        <p:spPr>
          <a:xfrm>
            <a:off x="250825" y="1143000"/>
            <a:ext cx="8569325" cy="5381625"/>
          </a:xfrm>
          <a:prstGeom prst="rect">
            <a:avLst/>
          </a:prstGeom>
          <a:noFill/>
          <a:ln>
            <a:noFill/>
          </a:ln>
        </p:spPr>
        <p:txBody>
          <a:bodyPr anchorCtr="0" anchor="ctr" bIns="45700" lIns="91425" spcFirstLastPara="1" rIns="91425" wrap="square" tIns="45700">
            <a:noAutofit/>
          </a:bodyPr>
          <a:lstStyle/>
          <a:p>
            <a:pPr indent="-457200" lvl="0" marL="457200" rtl="0" algn="l">
              <a:lnSpc>
                <a:spcPct val="100000"/>
              </a:lnSpc>
              <a:spcBef>
                <a:spcPts val="0"/>
              </a:spcBef>
              <a:spcAft>
                <a:spcPts val="0"/>
              </a:spcAft>
              <a:buClr>
                <a:schemeClr val="dk2"/>
              </a:buClr>
              <a:buSzPts val="2400"/>
              <a:buFont typeface="Comic Sans MS"/>
              <a:buNone/>
            </a:pPr>
            <a:br>
              <a:rPr b="1" i="0" lang="es-MX" sz="2400" u="none">
                <a:solidFill>
                  <a:schemeClr val="dk2"/>
                </a:solidFill>
                <a:latin typeface="Comic Sans MS"/>
                <a:ea typeface="Comic Sans MS"/>
                <a:cs typeface="Comic Sans MS"/>
                <a:sym typeface="Comic Sans MS"/>
              </a:rPr>
            </a:br>
            <a:br>
              <a:rPr b="1" i="0" lang="es-MX" sz="2400" u="none">
                <a:solidFill>
                  <a:schemeClr val="dk2"/>
                </a:solidFill>
                <a:latin typeface="Comic Sans MS"/>
                <a:ea typeface="Comic Sans MS"/>
                <a:cs typeface="Comic Sans MS"/>
                <a:sym typeface="Comic Sans MS"/>
              </a:rPr>
            </a:br>
            <a:br>
              <a:rPr b="1" i="0" lang="es-MX" sz="2400" u="none">
                <a:solidFill>
                  <a:schemeClr val="dk2"/>
                </a:solidFill>
                <a:latin typeface="Comic Sans MS"/>
                <a:ea typeface="Comic Sans MS"/>
                <a:cs typeface="Comic Sans MS"/>
                <a:sym typeface="Comic Sans MS"/>
              </a:rPr>
            </a:br>
            <a:r>
              <a:rPr b="1" i="0" lang="es-MX" sz="2400" u="none">
                <a:solidFill>
                  <a:schemeClr val="dk2"/>
                </a:solidFill>
                <a:latin typeface="Comic Sans MS"/>
                <a:ea typeface="Comic Sans MS"/>
                <a:cs typeface="Comic Sans MS"/>
                <a:sym typeface="Comic Sans MS"/>
              </a:rPr>
              <a:t>En caso de ser equivalencia parcial, el docente debe consignar los contenidos necesarios que permitan elaborar e implementar un trayecto de actualización. </a:t>
            </a:r>
            <a:br>
              <a:rPr b="1" i="0" lang="es-MX" sz="2400" u="none">
                <a:solidFill>
                  <a:schemeClr val="dk2"/>
                </a:solidFill>
                <a:latin typeface="Comic Sans MS"/>
                <a:ea typeface="Comic Sans MS"/>
                <a:cs typeface="Comic Sans MS"/>
                <a:sym typeface="Comic Sans MS"/>
              </a:rPr>
            </a:br>
            <a:br>
              <a:rPr b="1" i="0" lang="es-MX" sz="2400" u="none">
                <a:solidFill>
                  <a:schemeClr val="dk2"/>
                </a:solidFill>
                <a:latin typeface="Comic Sans MS"/>
                <a:ea typeface="Comic Sans MS"/>
                <a:cs typeface="Comic Sans MS"/>
                <a:sym typeface="Comic Sans MS"/>
              </a:rPr>
            </a:br>
            <a:r>
              <a:rPr b="1" i="0" lang="es-MX" sz="2400" u="none">
                <a:solidFill>
                  <a:schemeClr val="dk2"/>
                </a:solidFill>
                <a:latin typeface="Comic Sans MS"/>
                <a:ea typeface="Comic Sans MS"/>
                <a:cs typeface="Comic Sans MS"/>
                <a:sym typeface="Comic Sans MS"/>
              </a:rPr>
              <a:t>Deberá determinar la fecha de los trabajos indicados o los plazos para el cumplimiento de otras acciones complementarias y acordar una entrevista con el estudiante consignando día y hora.</a:t>
            </a:r>
            <a:br>
              <a:rPr b="1" i="0" lang="es-MX" sz="2400" u="none">
                <a:solidFill>
                  <a:schemeClr val="dk2"/>
                </a:solidFill>
                <a:latin typeface="Comic Sans MS"/>
                <a:ea typeface="Comic Sans MS"/>
                <a:cs typeface="Comic Sans MS"/>
                <a:sym typeface="Comic Sans MS"/>
              </a:rPr>
            </a:br>
            <a:br>
              <a:rPr b="1" i="0" lang="es-MX" sz="2400" u="none">
                <a:solidFill>
                  <a:schemeClr val="dk2"/>
                </a:solidFill>
                <a:latin typeface="Comic Sans MS"/>
                <a:ea typeface="Comic Sans MS"/>
                <a:cs typeface="Comic Sans MS"/>
                <a:sym typeface="Comic Sans MS"/>
              </a:rPr>
            </a:br>
            <a:r>
              <a:rPr b="1" i="0" lang="es-MX" sz="2400" u="none">
                <a:solidFill>
                  <a:schemeClr val="dk2"/>
                </a:solidFill>
                <a:latin typeface="Comic Sans MS"/>
                <a:ea typeface="Comic Sans MS"/>
                <a:cs typeface="Comic Sans MS"/>
                <a:sym typeface="Comic Sans MS"/>
              </a:rPr>
              <a:t>Remitir a la Secretaría del Instituto, toda la documentación de lo actuado.</a:t>
            </a:r>
            <a:br>
              <a:rPr b="1" i="0" lang="es-MX" sz="4000" u="none">
                <a:solidFill>
                  <a:schemeClr val="dk2"/>
                </a:solidFill>
                <a:latin typeface="Comic Sans MS"/>
                <a:ea typeface="Comic Sans MS"/>
                <a:cs typeface="Comic Sans MS"/>
                <a:sym typeface="Comic Sans MS"/>
              </a:rPr>
            </a:br>
            <a:endParaRPr/>
          </a:p>
        </p:txBody>
      </p:sp>
      <p:sp>
        <p:nvSpPr>
          <p:cNvPr id="315" name="Google Shape;315;p24"/>
          <p:cNvSpPr txBox="1"/>
          <p:nvPr/>
        </p:nvSpPr>
        <p:spPr>
          <a:xfrm>
            <a:off x="611187" y="908050"/>
            <a:ext cx="2592387"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Comic Sans MS"/>
              <a:buNone/>
            </a:pPr>
            <a:r>
              <a:rPr b="1" i="0" lang="es-MX" sz="2800" u="sng" cap="none" strike="noStrike">
                <a:solidFill>
                  <a:schemeClr val="dk1"/>
                </a:solidFill>
                <a:latin typeface="Comic Sans MS"/>
                <a:ea typeface="Comic Sans MS"/>
                <a:cs typeface="Comic Sans MS"/>
                <a:sym typeface="Comic Sans MS"/>
              </a:rPr>
              <a:t>Importante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
          <p:cNvSpPr txBox="1"/>
          <p:nvPr>
            <p:ph idx="1" type="body"/>
          </p:nvPr>
        </p:nvSpPr>
        <p:spPr>
          <a:xfrm>
            <a:off x="152400" y="1125537"/>
            <a:ext cx="8740775" cy="55435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A04DA3"/>
              </a:buClr>
              <a:buSzPts val="3200"/>
              <a:buFont typeface="Georgia"/>
              <a:buNone/>
            </a:pPr>
            <a:r>
              <a:rPr b="0" i="0" lang="es-MX" sz="3200" u="none" cap="none" strike="noStrike">
                <a:solidFill>
                  <a:schemeClr val="dk1"/>
                </a:solidFill>
                <a:latin typeface="Comic Sans MS"/>
                <a:ea typeface="Comic Sans MS"/>
                <a:cs typeface="Comic Sans MS"/>
                <a:sym typeface="Comic Sans MS"/>
              </a:rPr>
              <a:t>Caminos por los que queremos que transite nuestra gestión educativa</a:t>
            </a:r>
            <a:br>
              <a:rPr b="0" i="0" lang="es-MX" sz="3200" u="none" cap="none" strike="noStrike">
                <a:solidFill>
                  <a:schemeClr val="dk1"/>
                </a:solidFill>
                <a:latin typeface="Georgia"/>
                <a:ea typeface="Georgia"/>
                <a:cs typeface="Georgia"/>
                <a:sym typeface="Georgia"/>
              </a:rPr>
            </a:br>
            <a:endParaRPr b="0" i="0" sz="3200" u="none" cap="none" strike="noStrike">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A04DA3"/>
              </a:buClr>
              <a:buSzPts val="2800"/>
              <a:buFont typeface="Georgia"/>
              <a:buNone/>
            </a:pPr>
            <a:r>
              <a:rPr b="0" i="0" lang="es-MX" sz="2800" u="none" cap="none" strike="noStrike">
                <a:solidFill>
                  <a:schemeClr val="dk1"/>
                </a:solidFill>
                <a:latin typeface="Comic Sans MS"/>
                <a:ea typeface="Comic Sans MS"/>
                <a:cs typeface="Comic Sans MS"/>
                <a:sym typeface="Comic Sans MS"/>
              </a:rPr>
              <a:t>Darles a “todos” los mismos recursos y enseñarles a convivir entre sí y a aceptar las diferencias. </a:t>
            </a:r>
            <a:endParaRPr/>
          </a:p>
          <a:p>
            <a:pPr indent="0" lvl="0" marL="0" marR="0" rtl="0" algn="l">
              <a:lnSpc>
                <a:spcPct val="100000"/>
              </a:lnSpc>
              <a:spcBef>
                <a:spcPts val="0"/>
              </a:spcBef>
              <a:spcAft>
                <a:spcPts val="0"/>
              </a:spcAft>
              <a:buClr>
                <a:srgbClr val="A04DA3"/>
              </a:buClr>
              <a:buSzPts val="2800"/>
              <a:buFont typeface="Georgia"/>
              <a:buNone/>
            </a:pPr>
            <a:r>
              <a:t/>
            </a:r>
            <a:endParaRPr b="0" i="0" sz="2800" u="none" cap="none" strike="noStrike">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A04DA3"/>
              </a:buClr>
              <a:buSzPts val="2800"/>
              <a:buFont typeface="Georgia"/>
              <a:buNone/>
            </a:pPr>
            <a:r>
              <a:rPr b="0" i="0" lang="es-MX" sz="2800" u="none" cap="none" strike="noStrike">
                <a:solidFill>
                  <a:schemeClr val="dk1"/>
                </a:solidFill>
                <a:latin typeface="Comic Sans MS"/>
                <a:ea typeface="Comic Sans MS"/>
                <a:cs typeface="Comic Sans MS"/>
                <a:sym typeface="Comic Sans MS"/>
              </a:rPr>
              <a:t>Abrir espacios de análisis y reflexión donde sean respetadas todas las voces, todas las culturas, todas las ideas…</a:t>
            </a:r>
            <a:endParaRPr/>
          </a:p>
          <a:p>
            <a:pPr indent="0" lvl="0" marL="0" marR="0" rtl="0" algn="l">
              <a:lnSpc>
                <a:spcPct val="100000"/>
              </a:lnSpc>
              <a:spcBef>
                <a:spcPts val="0"/>
              </a:spcBef>
              <a:spcAft>
                <a:spcPts val="0"/>
              </a:spcAft>
              <a:buClr>
                <a:srgbClr val="A04DA3"/>
              </a:buClr>
              <a:buSzPts val="2800"/>
              <a:buFont typeface="Georgia"/>
              <a:buNone/>
            </a:pPr>
            <a:r>
              <a:t/>
            </a:r>
            <a:endParaRPr b="0" i="0" sz="2800" u="none" cap="none" strike="noStrike">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A04DA3"/>
              </a:buClr>
              <a:buSzPts val="2800"/>
              <a:buFont typeface="Georgia"/>
              <a:buNone/>
            </a:pPr>
            <a:r>
              <a:rPr b="0" i="0" lang="es-MX" sz="2800" u="none" cap="none" strike="noStrike">
                <a:solidFill>
                  <a:schemeClr val="dk1"/>
                </a:solidFill>
                <a:latin typeface="Comic Sans MS"/>
                <a:ea typeface="Comic Sans MS"/>
                <a:cs typeface="Comic Sans MS"/>
                <a:sym typeface="Comic Sans MS"/>
              </a:rPr>
              <a:t>“Inventar respuestas nuevas ante nuevas realidades”. </a:t>
            </a:r>
            <a:endParaRPr/>
          </a:p>
          <a:p>
            <a:pPr indent="0" lvl="0" marL="0" marR="0" rtl="0" algn="l">
              <a:lnSpc>
                <a:spcPct val="100000"/>
              </a:lnSpc>
              <a:spcBef>
                <a:spcPts val="0"/>
              </a:spcBef>
              <a:spcAft>
                <a:spcPts val="0"/>
              </a:spcAft>
              <a:buClr>
                <a:srgbClr val="A04DA3"/>
              </a:buClr>
              <a:buSzPts val="2800"/>
              <a:buFont typeface="Georgia"/>
              <a:buNone/>
            </a:pPr>
            <a:r>
              <a:t/>
            </a:r>
            <a:endParaRPr b="0" i="0" sz="2800" u="none" cap="none" strike="noStrike">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A04DA3"/>
              </a:buClr>
              <a:buSzPts val="2800"/>
              <a:buFont typeface="Georgia"/>
              <a:buNone/>
            </a:pPr>
            <a:r>
              <a:t/>
            </a:r>
            <a:endParaRPr b="0" i="0" sz="2800" u="none" cap="none" strike="noStrike">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A04DA3"/>
              </a:buClr>
              <a:buSzPts val="3200"/>
              <a:buFont typeface="Georgia"/>
              <a:buNone/>
            </a:pPr>
            <a:r>
              <a:t/>
            </a:r>
            <a:endParaRPr b="0" i="0" sz="3200" u="none" cap="none" strike="noStrike">
              <a:solidFill>
                <a:schemeClr val="dk1"/>
              </a:solidFill>
              <a:latin typeface="Comic Sans MS"/>
              <a:ea typeface="Comic Sans MS"/>
              <a:cs typeface="Comic Sans MS"/>
              <a:sym typeface="Comic Sans MS"/>
            </a:endParaRPr>
          </a:p>
          <a:p>
            <a:pPr indent="-52386" lvl="0" marL="365125" marR="0" rtl="0" algn="l">
              <a:lnSpc>
                <a:spcPct val="100000"/>
              </a:lnSpc>
              <a:spcBef>
                <a:spcPts val="300"/>
              </a:spcBef>
              <a:spcAft>
                <a:spcPts val="0"/>
              </a:spcAft>
              <a:buClr>
                <a:srgbClr val="A04DA3"/>
              </a:buClr>
              <a:buSzPts val="3200"/>
              <a:buFont typeface="Georgia"/>
              <a:buNone/>
            </a:pPr>
            <a:r>
              <a:t/>
            </a:r>
            <a:endParaRPr b="0" i="0" sz="3200" u="none">
              <a:solidFill>
                <a:schemeClr val="dk1"/>
              </a:solidFill>
              <a:latin typeface="Comic Sans MS"/>
              <a:ea typeface="Comic Sans MS"/>
              <a:cs typeface="Comic Sans MS"/>
              <a:sym typeface="Comic Sans M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4"/>
          <p:cNvSpPr txBox="1"/>
          <p:nvPr>
            <p:ph type="title"/>
          </p:nvPr>
        </p:nvSpPr>
        <p:spPr>
          <a:xfrm>
            <a:off x="457200" y="500062"/>
            <a:ext cx="8229600" cy="185737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2400"/>
              <a:buFont typeface="Trebuchet MS"/>
              <a:buNone/>
            </a:pPr>
            <a:br>
              <a:rPr b="0" i="0" lang="es-MX" sz="2400" u="none">
                <a:solidFill>
                  <a:schemeClr val="dk2"/>
                </a:solidFill>
                <a:latin typeface="Trebuchet MS"/>
                <a:ea typeface="Trebuchet MS"/>
                <a:cs typeface="Trebuchet MS"/>
                <a:sym typeface="Trebuchet MS"/>
              </a:rPr>
            </a:br>
            <a:r>
              <a:rPr b="1" i="0" lang="es-MX" sz="2800" u="none">
                <a:solidFill>
                  <a:srgbClr val="224043"/>
                </a:solidFill>
                <a:latin typeface="Comic Sans MS"/>
                <a:ea typeface="Comic Sans MS"/>
                <a:cs typeface="Comic Sans MS"/>
                <a:sym typeface="Comic Sans MS"/>
              </a:rPr>
              <a:t>Este Régimen Académico es una herramienta que debe aportar mayor dinamismo y pertinencia al Nivel de Educación Superior:</a:t>
            </a:r>
            <a:br>
              <a:rPr b="0" i="0" lang="es-MX" sz="2400" u="none">
                <a:solidFill>
                  <a:schemeClr val="dk2"/>
                </a:solidFill>
                <a:latin typeface="Comic Sans MS"/>
                <a:ea typeface="Comic Sans MS"/>
                <a:cs typeface="Comic Sans MS"/>
                <a:sym typeface="Comic Sans MS"/>
              </a:rPr>
            </a:br>
            <a:endParaRPr/>
          </a:p>
        </p:txBody>
      </p:sp>
      <p:pic>
        <p:nvPicPr>
          <p:cNvPr id="175" name="Google Shape;175;p4"/>
          <p:cNvPicPr preferRelativeResize="0"/>
          <p:nvPr/>
        </p:nvPicPr>
        <p:blipFill rotWithShape="1">
          <a:blip r:embed="rId3">
            <a:alphaModFix/>
          </a:blip>
          <a:srcRect b="0" l="0" r="0" t="0"/>
          <a:stretch/>
        </p:blipFill>
        <p:spPr>
          <a:xfrm>
            <a:off x="109537" y="2262187"/>
            <a:ext cx="8882062" cy="4387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5"/>
          <p:cNvSpPr txBox="1"/>
          <p:nvPr>
            <p:ph type="title"/>
          </p:nvPr>
        </p:nvSpPr>
        <p:spPr>
          <a:xfrm>
            <a:off x="457200" y="549275"/>
            <a:ext cx="8229600" cy="3024187"/>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292A45"/>
              </a:buClr>
              <a:buSzPts val="3200"/>
              <a:buFont typeface="Georgia"/>
              <a:buNone/>
            </a:pPr>
            <a:r>
              <a:rPr b="1" i="0" lang="es-MX" sz="3200" u="none">
                <a:solidFill>
                  <a:srgbClr val="292A45"/>
                </a:solidFill>
                <a:latin typeface="Georgia"/>
                <a:ea typeface="Georgia"/>
                <a:cs typeface="Georgia"/>
                <a:sym typeface="Georgia"/>
              </a:rPr>
              <a:t>Trabajamos para configura una trama que vincula:</a:t>
            </a:r>
            <a:br>
              <a:rPr b="1" i="0" lang="es-MX" sz="3200" u="none">
                <a:solidFill>
                  <a:srgbClr val="292A45"/>
                </a:solidFill>
                <a:latin typeface="Georgia"/>
                <a:ea typeface="Georgia"/>
                <a:cs typeface="Georgia"/>
                <a:sym typeface="Georgia"/>
              </a:rPr>
            </a:br>
            <a:r>
              <a:rPr b="1" lang="es-MX" sz="3200">
                <a:solidFill>
                  <a:srgbClr val="292A45"/>
                </a:solidFill>
                <a:latin typeface="Georgia"/>
                <a:ea typeface="Georgia"/>
                <a:cs typeface="Georgia"/>
                <a:sym typeface="Georgia"/>
              </a:rPr>
              <a:t>L</a:t>
            </a:r>
            <a:r>
              <a:rPr b="1" i="0" lang="es-MX" sz="2000" u="none">
                <a:solidFill>
                  <a:srgbClr val="292A45"/>
                </a:solidFill>
                <a:latin typeface="Georgia"/>
                <a:ea typeface="Georgia"/>
                <a:cs typeface="Georgia"/>
                <a:sym typeface="Georgia"/>
              </a:rPr>
              <a:t>o cultural, lo político y lo institucional con los saberes técnico-profesionales anticipatorios del futuro desempeño profesional.</a:t>
            </a:r>
            <a:br>
              <a:rPr b="1" i="0" lang="es-MX" sz="2000" u="none">
                <a:solidFill>
                  <a:srgbClr val="292A45"/>
                </a:solidFill>
                <a:latin typeface="Georgia"/>
                <a:ea typeface="Georgia"/>
                <a:cs typeface="Georgia"/>
                <a:sym typeface="Georgia"/>
              </a:rPr>
            </a:br>
            <a:br>
              <a:rPr b="1" i="0" lang="es-MX" sz="2000" u="none">
                <a:solidFill>
                  <a:srgbClr val="292A45"/>
                </a:solidFill>
                <a:latin typeface="Georgia"/>
                <a:ea typeface="Georgia"/>
                <a:cs typeface="Georgia"/>
                <a:sym typeface="Georgia"/>
              </a:rPr>
            </a:br>
            <a:r>
              <a:rPr b="1" i="0" lang="es-MX" sz="2000" u="none">
                <a:solidFill>
                  <a:srgbClr val="292A45"/>
                </a:solidFill>
                <a:latin typeface="Georgia"/>
                <a:ea typeface="Georgia"/>
                <a:cs typeface="Georgia"/>
                <a:sym typeface="Georgia"/>
              </a:rPr>
              <a:t> </a:t>
            </a:r>
            <a:r>
              <a:rPr b="1" i="0" lang="es-MX" sz="2400" u="none">
                <a:solidFill>
                  <a:schemeClr val="dk2"/>
                </a:solidFill>
                <a:latin typeface="Arial"/>
                <a:ea typeface="Arial"/>
                <a:cs typeface="Arial"/>
                <a:sym typeface="Arial"/>
              </a:rPr>
              <a:t>Estructura Formal (marco acuerdo)</a:t>
            </a:r>
            <a:br>
              <a:rPr b="1" i="0" lang="es-MX" sz="2400" u="none">
                <a:solidFill>
                  <a:schemeClr val="dk2"/>
                </a:solidFill>
                <a:latin typeface="Arial"/>
                <a:ea typeface="Arial"/>
                <a:cs typeface="Arial"/>
                <a:sym typeface="Arial"/>
              </a:rPr>
            </a:br>
            <a:endParaRPr/>
          </a:p>
        </p:txBody>
      </p:sp>
      <p:pic>
        <p:nvPicPr>
          <p:cNvPr id="182" name="Google Shape;182;p5"/>
          <p:cNvPicPr preferRelativeResize="0"/>
          <p:nvPr>
            <p:ph idx="1" type="body"/>
          </p:nvPr>
        </p:nvPicPr>
        <p:blipFill rotWithShape="1">
          <a:blip r:embed="rId3">
            <a:alphaModFix/>
          </a:blip>
          <a:srcRect b="0" l="0" r="0" t="0"/>
          <a:stretch/>
        </p:blipFill>
        <p:spPr>
          <a:xfrm>
            <a:off x="384175" y="3133725"/>
            <a:ext cx="8418512" cy="344328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6"/>
          <p:cNvSpPr txBox="1"/>
          <p:nvPr>
            <p:ph type="title"/>
          </p:nvPr>
        </p:nvSpPr>
        <p:spPr>
          <a:xfrm>
            <a:off x="457200" y="765175"/>
            <a:ext cx="8229600" cy="14446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Trebuchet MS"/>
              <a:buNone/>
            </a:pPr>
            <a:r>
              <a:rPr b="1" i="0" lang="es-MX" sz="4400" u="none">
                <a:solidFill>
                  <a:schemeClr val="dk2"/>
                </a:solidFill>
                <a:latin typeface="Trebuchet MS"/>
                <a:ea typeface="Trebuchet MS"/>
                <a:cs typeface="Trebuchet MS"/>
                <a:sym typeface="Trebuchet MS"/>
              </a:rPr>
              <a:t>Ingreso: objetivos  </a:t>
            </a:r>
            <a:endParaRPr/>
          </a:p>
        </p:txBody>
      </p:sp>
      <p:pic>
        <p:nvPicPr>
          <p:cNvPr id="188" name="Google Shape;188;p6"/>
          <p:cNvPicPr preferRelativeResize="0"/>
          <p:nvPr>
            <p:ph idx="1" type="body"/>
          </p:nvPr>
        </p:nvPicPr>
        <p:blipFill rotWithShape="1">
          <a:blip r:embed="rId3">
            <a:alphaModFix/>
          </a:blip>
          <a:srcRect b="0" l="0" r="0" t="0"/>
          <a:stretch/>
        </p:blipFill>
        <p:spPr>
          <a:xfrm>
            <a:off x="371475" y="2066925"/>
            <a:ext cx="8388350" cy="4559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7"/>
          <p:cNvSpPr txBox="1"/>
          <p:nvPr>
            <p:ph type="title"/>
          </p:nvPr>
        </p:nvSpPr>
        <p:spPr>
          <a:xfrm>
            <a:off x="457200" y="857250"/>
            <a:ext cx="8229600" cy="1143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3600"/>
              <a:buFont typeface="Trebuchet MS"/>
              <a:buNone/>
            </a:pPr>
            <a:br>
              <a:rPr b="0" i="0" lang="es-MX" sz="3600" u="none">
                <a:solidFill>
                  <a:schemeClr val="dk2"/>
                </a:solidFill>
                <a:latin typeface="Trebuchet MS"/>
                <a:ea typeface="Trebuchet MS"/>
                <a:cs typeface="Trebuchet MS"/>
                <a:sym typeface="Trebuchet MS"/>
              </a:rPr>
            </a:br>
            <a:r>
              <a:rPr b="0" i="0" lang="es-MX" sz="3600" u="none">
                <a:solidFill>
                  <a:schemeClr val="dk2"/>
                </a:solidFill>
                <a:latin typeface="Trebuchet MS"/>
                <a:ea typeface="Trebuchet MS"/>
                <a:cs typeface="Trebuchet MS"/>
                <a:sym typeface="Trebuchet MS"/>
              </a:rPr>
              <a:t>Estos deberán propender a garantizar  las siguientes condiciones:</a:t>
            </a:r>
            <a:br>
              <a:rPr b="0" i="0" lang="es-MX" sz="3600" u="none">
                <a:solidFill>
                  <a:schemeClr val="dk2"/>
                </a:solidFill>
                <a:latin typeface="Trebuchet MS"/>
                <a:ea typeface="Trebuchet MS"/>
                <a:cs typeface="Trebuchet MS"/>
                <a:sym typeface="Trebuchet MS"/>
              </a:rPr>
            </a:br>
            <a:endParaRPr/>
          </a:p>
        </p:txBody>
      </p:sp>
      <p:pic>
        <p:nvPicPr>
          <p:cNvPr id="194" name="Google Shape;194;p7"/>
          <p:cNvPicPr preferRelativeResize="0"/>
          <p:nvPr>
            <p:ph idx="1" type="body"/>
          </p:nvPr>
        </p:nvPicPr>
        <p:blipFill rotWithShape="1">
          <a:blip r:embed="rId3">
            <a:alphaModFix/>
          </a:blip>
          <a:srcRect b="0" l="0" r="0" t="0"/>
          <a:stretch/>
        </p:blipFill>
        <p:spPr>
          <a:xfrm>
            <a:off x="450850" y="2206625"/>
            <a:ext cx="8242300" cy="4102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8"/>
          <p:cNvSpPr txBox="1"/>
          <p:nvPr>
            <p:ph type="title"/>
          </p:nvPr>
        </p:nvSpPr>
        <p:spPr>
          <a:xfrm>
            <a:off x="457200" y="1143000"/>
            <a:ext cx="8229600" cy="1066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Trebuchet MS"/>
              <a:buNone/>
            </a:pPr>
            <a:r>
              <a:rPr b="0" i="0" lang="es-MX" sz="4000" u="none">
                <a:solidFill>
                  <a:schemeClr val="dk2"/>
                </a:solidFill>
                <a:latin typeface="Trebuchet MS"/>
                <a:ea typeface="Trebuchet MS"/>
                <a:cs typeface="Trebuchet MS"/>
                <a:sym typeface="Trebuchet MS"/>
              </a:rPr>
              <a:t>CONDICIONES PARA LA INSCRIPCIÓN </a:t>
            </a:r>
            <a:endParaRPr/>
          </a:p>
        </p:txBody>
      </p:sp>
      <p:sp>
        <p:nvSpPr>
          <p:cNvPr id="200" name="Google Shape;200;p8"/>
          <p:cNvSpPr txBox="1"/>
          <p:nvPr>
            <p:ph idx="1" type="body"/>
          </p:nvPr>
        </p:nvSpPr>
        <p:spPr>
          <a:xfrm>
            <a:off x="457200" y="2249487"/>
            <a:ext cx="8229600" cy="4324350"/>
          </a:xfrm>
          <a:prstGeom prst="rect">
            <a:avLst/>
          </a:prstGeom>
          <a:noFill/>
          <a:ln>
            <a:noFill/>
          </a:ln>
        </p:spPr>
        <p:txBody>
          <a:bodyPr anchorCtr="0" anchor="t" bIns="45700" lIns="91425" spcFirstLastPara="1" rIns="91425" wrap="square" tIns="45700">
            <a:noAutofit/>
          </a:bodyPr>
          <a:lstStyle/>
          <a:p>
            <a:pPr indent="-255587" lvl="0" marL="365125" marR="0" rtl="0" algn="ctr">
              <a:lnSpc>
                <a:spcPct val="100000"/>
              </a:lnSpc>
              <a:spcBef>
                <a:spcPts val="0"/>
              </a:spcBef>
              <a:spcAft>
                <a:spcPts val="0"/>
              </a:spcAft>
              <a:buClr>
                <a:srgbClr val="A04DA3"/>
              </a:buClr>
              <a:buSzPts val="2800"/>
              <a:buFont typeface="Georgia"/>
              <a:buNone/>
            </a:pPr>
            <a:r>
              <a:rPr b="0" i="0" lang="es-MX" sz="2800" u="none">
                <a:solidFill>
                  <a:schemeClr val="dk1"/>
                </a:solidFill>
                <a:latin typeface="Georgia"/>
                <a:ea typeface="Georgia"/>
                <a:cs typeface="Georgia"/>
                <a:sym typeface="Georgia"/>
              </a:rPr>
              <a:t>Estudios </a:t>
            </a:r>
            <a:r>
              <a:rPr b="1" i="0" lang="es-MX" sz="2800" u="none">
                <a:solidFill>
                  <a:schemeClr val="dk1"/>
                </a:solidFill>
                <a:latin typeface="Georgia"/>
                <a:ea typeface="Georgia"/>
                <a:cs typeface="Georgia"/>
                <a:sym typeface="Georgia"/>
              </a:rPr>
              <a:t>secundarios completos</a:t>
            </a:r>
            <a:r>
              <a:rPr b="0" i="0" lang="es-MX" sz="2800" u="none">
                <a:solidFill>
                  <a:schemeClr val="dk1"/>
                </a:solidFill>
                <a:latin typeface="Georgia"/>
                <a:ea typeface="Georgia"/>
                <a:cs typeface="Georgia"/>
                <a:sym typeface="Georgia"/>
              </a:rPr>
              <a:t>.</a:t>
            </a:r>
            <a:endParaRPr/>
          </a:p>
          <a:p>
            <a:pPr indent="-77786" lvl="0" marL="365125" marR="0" rtl="0" algn="l">
              <a:lnSpc>
                <a:spcPct val="100000"/>
              </a:lnSpc>
              <a:spcBef>
                <a:spcPts val="300"/>
              </a:spcBef>
              <a:spcAft>
                <a:spcPts val="0"/>
              </a:spcAft>
              <a:buClr>
                <a:srgbClr val="A04DA3"/>
              </a:buClr>
              <a:buSzPts val="2800"/>
              <a:buFont typeface="Georgia"/>
              <a:buNone/>
            </a:pPr>
            <a:r>
              <a:t/>
            </a:r>
            <a:endParaRPr b="0" i="0" sz="2800" u="none">
              <a:solidFill>
                <a:schemeClr val="dk1"/>
              </a:solidFill>
              <a:latin typeface="Georgia"/>
              <a:ea typeface="Georgia"/>
              <a:cs typeface="Georgia"/>
              <a:sym typeface="Georgia"/>
            </a:endParaRPr>
          </a:p>
          <a:p>
            <a:pPr indent="-255587" lvl="0" marL="365125" marR="0" rtl="0" algn="l">
              <a:lnSpc>
                <a:spcPct val="100000"/>
              </a:lnSpc>
              <a:spcBef>
                <a:spcPts val="300"/>
              </a:spcBef>
              <a:spcAft>
                <a:spcPts val="0"/>
              </a:spcAft>
              <a:buClr>
                <a:srgbClr val="A04DA3"/>
              </a:buClr>
              <a:buSzPts val="2800"/>
              <a:buFont typeface="Georgia"/>
              <a:buNone/>
            </a:pPr>
            <a:r>
              <a:t/>
            </a:r>
            <a:endParaRPr b="0" i="0" sz="2800" u="none">
              <a:solidFill>
                <a:schemeClr val="dk1"/>
              </a:solidFill>
              <a:latin typeface="Georgia"/>
              <a:ea typeface="Georgia"/>
              <a:cs typeface="Georgia"/>
              <a:sym typeface="Georgia"/>
            </a:endParaRPr>
          </a:p>
          <a:p>
            <a:pPr indent="-255587" lvl="0" marL="365125" marR="0" rtl="0" algn="ctr">
              <a:lnSpc>
                <a:spcPct val="100000"/>
              </a:lnSpc>
              <a:spcBef>
                <a:spcPts val="300"/>
              </a:spcBef>
              <a:spcAft>
                <a:spcPts val="0"/>
              </a:spcAft>
              <a:buClr>
                <a:srgbClr val="A04DA3"/>
              </a:buClr>
              <a:buSzPts val="2800"/>
              <a:buFont typeface="Georgia"/>
              <a:buNone/>
            </a:pPr>
            <a:r>
              <a:rPr b="0" i="0" lang="es-MX" sz="2800" u="none">
                <a:solidFill>
                  <a:schemeClr val="dk1"/>
                </a:solidFill>
                <a:latin typeface="Comic Sans MS"/>
                <a:ea typeface="Comic Sans MS"/>
                <a:cs typeface="Comic Sans MS"/>
                <a:sym typeface="Comic Sans MS"/>
              </a:rPr>
              <a:t>Fecha máxima de tolerancia: se fija hasta el </a:t>
            </a:r>
            <a:r>
              <a:rPr b="1" i="0" lang="es-MX" sz="2800" u="none">
                <a:solidFill>
                  <a:schemeClr val="dk1"/>
                </a:solidFill>
                <a:latin typeface="Comic Sans MS"/>
                <a:ea typeface="Comic Sans MS"/>
                <a:cs typeface="Comic Sans MS"/>
                <a:sym typeface="Comic Sans MS"/>
              </a:rPr>
              <a:t>31 de  mayo </a:t>
            </a:r>
            <a:r>
              <a:rPr b="0" i="0" lang="es-MX" sz="2800" u="none">
                <a:solidFill>
                  <a:schemeClr val="dk1"/>
                </a:solidFill>
                <a:latin typeface="Comic Sans MS"/>
                <a:ea typeface="Comic Sans MS"/>
                <a:cs typeface="Comic Sans MS"/>
                <a:sym typeface="Comic Sans MS"/>
              </a:rPr>
              <a:t>del año de la inscripción, como plazo límite para la presentación de la documentación respaldatoria.  </a:t>
            </a:r>
            <a:endParaRPr/>
          </a:p>
          <a:p>
            <a:pPr indent="-77786" lvl="0" marL="365125" marR="0" rtl="0" algn="l">
              <a:lnSpc>
                <a:spcPct val="100000"/>
              </a:lnSpc>
              <a:spcBef>
                <a:spcPts val="300"/>
              </a:spcBef>
              <a:spcAft>
                <a:spcPts val="0"/>
              </a:spcAft>
              <a:buClr>
                <a:srgbClr val="A04DA3"/>
              </a:buClr>
              <a:buSzPts val="2800"/>
              <a:buFont typeface="Georgia"/>
              <a:buNone/>
            </a:pPr>
            <a:r>
              <a:t/>
            </a:r>
            <a:endParaRPr b="0" i="0" sz="2800" u="none">
              <a:solidFill>
                <a:schemeClr val="dk1"/>
              </a:solidFill>
              <a:latin typeface="Comic Sans MS"/>
              <a:ea typeface="Comic Sans MS"/>
              <a:cs typeface="Comic Sans MS"/>
              <a:sym typeface="Comic Sans MS"/>
            </a:endParaRPr>
          </a:p>
        </p:txBody>
      </p:sp>
      <p:sp>
        <p:nvSpPr>
          <p:cNvPr id="201" name="Google Shape;201;p8"/>
          <p:cNvSpPr/>
          <p:nvPr/>
        </p:nvSpPr>
        <p:spPr>
          <a:xfrm>
            <a:off x="3779837" y="2852737"/>
            <a:ext cx="1152525" cy="792162"/>
          </a:xfrm>
          <a:prstGeom prst="downArrow">
            <a:avLst>
              <a:gd fmla="val 10800" name="adj1"/>
              <a:gd fmla="val 50000" name="adj2"/>
            </a:avLst>
          </a:prstGeom>
          <a:solidFill>
            <a:schemeClr val="accent1"/>
          </a:solidFill>
          <a:ln cap="flat" cmpd="sng" w="19050">
            <a:solidFill>
              <a:srgbClr val="3B3B6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9"/>
          <p:cNvSpPr txBox="1"/>
          <p:nvPr>
            <p:ph type="title"/>
          </p:nvPr>
        </p:nvSpPr>
        <p:spPr>
          <a:xfrm>
            <a:off x="457200" y="260350"/>
            <a:ext cx="8229600" cy="865187"/>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Trebuchet MS"/>
              <a:buNone/>
            </a:pPr>
            <a:r>
              <a:rPr b="1" lang="es-MX"/>
              <a:t>Taller inicial</a:t>
            </a:r>
            <a:r>
              <a:rPr b="1" i="0" lang="es-MX" sz="4000" u="none">
                <a:solidFill>
                  <a:schemeClr val="dk2"/>
                </a:solidFill>
                <a:latin typeface="Trebuchet MS"/>
                <a:ea typeface="Trebuchet MS"/>
                <a:cs typeface="Trebuchet MS"/>
                <a:sym typeface="Trebuchet MS"/>
              </a:rPr>
              <a:t>: </a:t>
            </a:r>
            <a:endParaRPr/>
          </a:p>
        </p:txBody>
      </p:sp>
      <p:sp>
        <p:nvSpPr>
          <p:cNvPr id="207" name="Google Shape;207;p9"/>
          <p:cNvSpPr txBox="1"/>
          <p:nvPr>
            <p:ph idx="1" type="body"/>
          </p:nvPr>
        </p:nvSpPr>
        <p:spPr>
          <a:xfrm>
            <a:off x="457200" y="981075"/>
            <a:ext cx="8229600" cy="55927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300"/>
              </a:spcBef>
              <a:spcAft>
                <a:spcPts val="0"/>
              </a:spcAft>
              <a:buClr>
                <a:schemeClr val="dk1"/>
              </a:buClr>
              <a:buSzPts val="1100"/>
              <a:buFont typeface="Arial"/>
              <a:buNone/>
            </a:pPr>
            <a:r>
              <a:rPr lang="es-MX" sz="2400">
                <a:latin typeface="Trebuchet MS"/>
                <a:ea typeface="Trebuchet MS"/>
                <a:cs typeface="Trebuchet MS"/>
                <a:sym typeface="Trebuchet MS"/>
              </a:rPr>
              <a:t>Hemos organizado la escritura en cinco ejes temáticos:</a:t>
            </a:r>
            <a:endParaRPr sz="2400">
              <a:latin typeface="Trebuchet MS"/>
              <a:ea typeface="Trebuchet MS"/>
              <a:cs typeface="Trebuchet MS"/>
              <a:sym typeface="Trebuchet MS"/>
            </a:endParaRPr>
          </a:p>
          <a:p>
            <a:pPr indent="0" lvl="0" marL="0" marR="0" rtl="0" algn="l">
              <a:lnSpc>
                <a:spcPct val="100000"/>
              </a:lnSpc>
              <a:spcBef>
                <a:spcPts val="300"/>
              </a:spcBef>
              <a:spcAft>
                <a:spcPts val="0"/>
              </a:spcAft>
              <a:buClr>
                <a:schemeClr val="dk1"/>
              </a:buClr>
              <a:buSzPts val="1100"/>
              <a:buFont typeface="Arial"/>
              <a:buNone/>
            </a:pPr>
            <a:r>
              <a:rPr lang="es-MX" sz="2400">
                <a:latin typeface="Trebuchet MS"/>
                <a:ea typeface="Trebuchet MS"/>
                <a:cs typeface="Trebuchet MS"/>
                <a:sym typeface="Trebuchet MS"/>
              </a:rPr>
              <a:t>1 - Comenzar el camino para formarse como docentes. Ideas vinculadas con las representaciones y expectativas de las y los estudiantes acerca del trabajo de enseñar, y acerca del ser estudiante superior. Derechos y prejuicios. Los procesos de afiliación a la nueva cultura. La grupalidad como tejido de sostén. La inserción institucional del Taller Inicial.</a:t>
            </a:r>
            <a:endParaRPr sz="2400">
              <a:latin typeface="Trebuchet MS"/>
              <a:ea typeface="Trebuchet MS"/>
              <a:cs typeface="Trebuchet MS"/>
              <a:sym typeface="Trebuchet MS"/>
            </a:endParaRPr>
          </a:p>
          <a:p>
            <a:pPr indent="0" lvl="0" marL="0" marR="0" rtl="0" algn="l">
              <a:lnSpc>
                <a:spcPct val="100000"/>
              </a:lnSpc>
              <a:spcBef>
                <a:spcPts val="300"/>
              </a:spcBef>
              <a:spcAft>
                <a:spcPts val="0"/>
              </a:spcAft>
              <a:buNone/>
            </a:pPr>
            <a:r>
              <a:rPr lang="es-MX" sz="2400">
                <a:latin typeface="Trebuchet MS"/>
                <a:ea typeface="Trebuchet MS"/>
                <a:cs typeface="Trebuchet MS"/>
                <a:sym typeface="Trebuchet MS"/>
              </a:rPr>
              <a:t>2 – La especificidad de la carrera elegida. La bienvenida a un trayecto formativo en un campo o nivel específico (formarse para ser profesor/a de….). Generar primeros vínculos con un campo de conocimientos; tensión entre adelantar la enseñanza de los contenidos de las primeras materias‖ y favorecer un abordaje de los problemas o temas estructurantes del campo.</a:t>
            </a:r>
            <a:endParaRPr sz="2400">
              <a:latin typeface="Trebuchet MS"/>
              <a:ea typeface="Trebuchet MS"/>
              <a:cs typeface="Trebuchet MS"/>
              <a:sym typeface="Trebuchet MS"/>
            </a:endParaRPr>
          </a:p>
          <a:p>
            <a:pPr indent="0" lvl="0" marL="0" marR="0" rtl="0" algn="l">
              <a:lnSpc>
                <a:spcPct val="100000"/>
              </a:lnSpc>
              <a:spcBef>
                <a:spcPts val="300"/>
              </a:spcBef>
              <a:spcAft>
                <a:spcPts val="0"/>
              </a:spcAft>
              <a:buNone/>
            </a:pPr>
            <a:r>
              <a:rPr b="0" i="0" lang="es-MX" sz="2400" u="none">
                <a:solidFill>
                  <a:schemeClr val="dk1"/>
                </a:solidFill>
                <a:latin typeface="Comic Sans MS"/>
                <a:ea typeface="Comic Sans MS"/>
                <a:cs typeface="Comic Sans MS"/>
                <a:sym typeface="Comic Sans MS"/>
              </a:rPr>
              <a:t>    </a:t>
            </a:r>
            <a:r>
              <a:rPr b="0" i="0" lang="es-MX" sz="2800" u="none">
                <a:solidFill>
                  <a:schemeClr val="dk1"/>
                </a:solidFill>
                <a:latin typeface="Comic Sans MS"/>
                <a:ea typeface="Comic Sans MS"/>
                <a:cs typeface="Comic Sans MS"/>
                <a:sym typeface="Comic Sans MS"/>
              </a:rPr>
              <a:t>  </a:t>
            </a:r>
            <a:endParaRPr/>
          </a:p>
          <a:p>
            <a:pPr indent="-77786" lvl="0" marL="365125" marR="0" rtl="0" algn="l">
              <a:lnSpc>
                <a:spcPct val="100000"/>
              </a:lnSpc>
              <a:spcBef>
                <a:spcPts val="300"/>
              </a:spcBef>
              <a:spcAft>
                <a:spcPts val="0"/>
              </a:spcAft>
              <a:buClr>
                <a:srgbClr val="A04DA3"/>
              </a:buClr>
              <a:buSzPts val="2800"/>
              <a:buFont typeface="Georgia"/>
              <a:buNone/>
            </a:pPr>
            <a:r>
              <a:t/>
            </a:r>
            <a:endParaRPr b="0" i="0" sz="2800" u="none">
              <a:solidFill>
                <a:schemeClr val="dk1"/>
              </a:solidFill>
              <a:latin typeface="Comic Sans MS"/>
              <a:ea typeface="Comic Sans MS"/>
              <a:cs typeface="Comic Sans MS"/>
              <a:sym typeface="Comic Sans MS"/>
            </a:endParaRPr>
          </a:p>
        </p:txBody>
      </p:sp>
    </p:spTree>
  </p:cSld>
  <p:clrMapOvr>
    <a:masterClrMapping/>
  </p:clrMapOvr>
</p:sld>
</file>

<file path=ppt/theme/theme1.xml><?xml version="1.0" encoding="utf-8"?>
<a:theme xmlns:a="http://schemas.openxmlformats.org/drawingml/2006/main" xmlns:r="http://schemas.openxmlformats.org/officeDocument/2006/relationships" name="1_Urbano">
  <a:themeElements>
    <a:clrScheme name="Urbano">
      <a:dk1>
        <a:srgbClr val="000000"/>
      </a:dk1>
      <a:lt1>
        <a:srgbClr val="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Urbano">
  <a:themeElements>
    <a:clrScheme name="Urbano">
      <a:dk1>
        <a:srgbClr val="000000"/>
      </a:dk1>
      <a:lt1>
        <a:srgbClr val="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3_Urbano">
  <a:themeElements>
    <a:clrScheme name="Urbano">
      <a:dk1>
        <a:srgbClr val="000000"/>
      </a:dk1>
      <a:lt1>
        <a:srgbClr val="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Urbano">
  <a:themeElements>
    <a:clrScheme name="Urbano">
      <a:dk1>
        <a:srgbClr val="000000"/>
      </a:dk1>
      <a:lt1>
        <a:srgbClr val="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2010-03-04T02:14:41Z</dcterms:created>
  <dc:creator>viviana</dc:creator>
</cp:coreProperties>
</file>

<file path=docProps/custom.xml><?xml version="1.0" encoding="utf-8"?>
<Properties xmlns="http://schemas.openxmlformats.org/officeDocument/2006/custom-properties" xmlns:vt="http://schemas.openxmlformats.org/officeDocument/2006/docPropsVTypes"/>
</file>